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 id="2147484895" r:id="rId5"/>
    <p:sldMasterId id="2147484951" r:id="rId6"/>
    <p:sldMasterId id="2147484983" r:id="rId7"/>
  </p:sldMasterIdLst>
  <p:notesMasterIdLst>
    <p:notesMasterId r:id="rId27"/>
  </p:notesMasterIdLst>
  <p:handoutMasterIdLst>
    <p:handoutMasterId r:id="rId28"/>
  </p:handoutMasterIdLst>
  <p:sldIdLst>
    <p:sldId id="1627" r:id="rId8"/>
    <p:sldId id="1778" r:id="rId9"/>
    <p:sldId id="1828" r:id="rId10"/>
    <p:sldId id="1684" r:id="rId11"/>
    <p:sldId id="1931" r:id="rId12"/>
    <p:sldId id="2147479751" r:id="rId13"/>
    <p:sldId id="2147479752" r:id="rId14"/>
    <p:sldId id="1900" r:id="rId15"/>
    <p:sldId id="1928" r:id="rId16"/>
    <p:sldId id="1903" r:id="rId17"/>
    <p:sldId id="1907" r:id="rId18"/>
    <p:sldId id="2147479749" r:id="rId19"/>
    <p:sldId id="1909" r:id="rId20"/>
    <p:sldId id="2147479750" r:id="rId21"/>
    <p:sldId id="1875" r:id="rId22"/>
    <p:sldId id="1895" r:id="rId23"/>
    <p:sldId id="1916" r:id="rId24"/>
    <p:sldId id="1930" r:id="rId25"/>
    <p:sldId id="1929"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DC8E8"/>
    <a:srgbClr val="D988DC"/>
    <a:srgbClr val="FE9D88"/>
    <a:srgbClr val="CD9BCF"/>
    <a:srgbClr val="FFA38B"/>
    <a:srgbClr val="3C3C41"/>
    <a:srgbClr val="4BCBEE"/>
    <a:srgbClr val="1392B4"/>
    <a:srgbClr val="0B556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96" autoAdjust="0"/>
    <p:restoredTop sz="91712" autoAdjust="0"/>
  </p:normalViewPr>
  <p:slideViewPr>
    <p:cSldViewPr snapToGrid="0">
      <p:cViewPr varScale="1">
        <p:scale>
          <a:sx n="102" d="100"/>
          <a:sy n="102" d="100"/>
        </p:scale>
        <p:origin x="1176" y="480"/>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1" d="2"/>
          <a:sy n="1" d="2"/>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1/17/25 2:16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1/17/25 2:16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explore-computer-vision-microsoft-azur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n-US" sz="850" b="0" i="0" dirty="0">
                <a:cs typeface="Segoe UI Light"/>
              </a:rPr>
              <a:t>This content is meant to be taught as a companion to: </a:t>
            </a:r>
            <a:r>
              <a:rPr lang="en-US" dirty="0">
                <a:hlinkClick r:id="rId3"/>
              </a:rPr>
              <a:t>Microsoft Azure AI Fundamentals: Computer Vision - Training | Microsoft Learn</a:t>
            </a:r>
            <a:endParaRPr lang="en-US" b="1" i="1" dirty="0">
              <a:cs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Azure AI Vision Image Analysis service can extract a wide variety of visual features from your images. For example, it can determine whether an image contains adult content, find specific brands or objects, or find human faces. </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can use the Azure AI Vision Studio (portal.vision.cognitive.azure.com) to explore and test these capabilities. </a:t>
            </a:r>
          </a:p>
          <a:p>
            <a:pPr algn="l"/>
            <a:r>
              <a:rPr lang="en-US" b="0" i="0" dirty="0">
                <a:solidFill>
                  <a:srgbClr val="161616"/>
                </a:solidFill>
                <a:effectLst/>
                <a:latin typeface="Segoe UI" panose="020B0502040204020203" pitchFamily="34" charset="0"/>
              </a:rPr>
              <a:t>Instructors: we recommend you open up Azure AI Vision Studio at this time. You can point out start options on the main page. After the next slide, you will demo the face service in the studio. Students will complete an image analysis lab in the studio.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9EB3393-6842-4BDD-BB31-76DFA12BF1F6}"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AI Vision service provides some basic face detection and analysis features, the Face service offers additional capabilities. All users can use the Face service to detect: </a:t>
            </a:r>
          </a:p>
          <a:p>
            <a:endParaRPr lang="en-US" dirty="0"/>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Blur</a:t>
            </a:r>
            <a:r>
              <a:rPr lang="en-US" b="0" dirty="0">
                <a:solidFill>
                  <a:srgbClr val="D4D4D4"/>
                </a:solidFill>
                <a:effectLst/>
                <a:latin typeface="Consolas" panose="020B0609020204030204" pitchFamily="49" charset="0"/>
              </a:rPr>
              <a:t>: how blurred the face is (which can be an indication of how likely the face is to be the main focus of the image)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Exposure</a:t>
            </a:r>
            <a:r>
              <a:rPr lang="en-US" b="0" dirty="0">
                <a:solidFill>
                  <a:srgbClr val="D4D4D4"/>
                </a:solidFill>
                <a:effectLst/>
                <a:latin typeface="Consolas" panose="020B0609020204030204" pitchFamily="49" charset="0"/>
              </a:rPr>
              <a:t>: aspects such as underexposed or over exposed and applies to the face in the image and not the overall image exposure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Glasses</a:t>
            </a:r>
            <a:r>
              <a:rPr lang="en-US" b="0" dirty="0">
                <a:solidFill>
                  <a:srgbClr val="D4D4D4"/>
                </a:solidFill>
                <a:effectLst/>
                <a:latin typeface="Consolas" panose="020B0609020204030204" pitchFamily="49" charset="0"/>
              </a:rPr>
              <a:t>: if the person is wearing glasses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Head pose</a:t>
            </a:r>
            <a:r>
              <a:rPr lang="en-US" b="0" dirty="0">
                <a:solidFill>
                  <a:srgbClr val="D4D4D4"/>
                </a:solidFill>
                <a:effectLst/>
                <a:latin typeface="Consolas" panose="020B0609020204030204" pitchFamily="49" charset="0"/>
              </a:rPr>
              <a:t>: the face's orientation in a 3D space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Noise</a:t>
            </a:r>
            <a:r>
              <a:rPr lang="en-US" b="0" dirty="0">
                <a:solidFill>
                  <a:srgbClr val="D4D4D4"/>
                </a:solidFill>
                <a:effectLst/>
                <a:latin typeface="Consolas" panose="020B0609020204030204" pitchFamily="49" charset="0"/>
              </a:rPr>
              <a:t>: refers to visual noise in the image.  If you have taken a photo with a high ISO setting for darker settings, you would notice this noise in the image.  The image looks grainy or full of tiny dots that make the image less clear</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Occlusion</a:t>
            </a:r>
            <a:r>
              <a:rPr lang="en-US" b="0" dirty="0">
                <a:solidFill>
                  <a:srgbClr val="D4D4D4"/>
                </a:solidFill>
                <a:effectLst/>
                <a:latin typeface="Consolas" panose="020B0609020204030204" pitchFamily="49" charset="0"/>
              </a:rPr>
              <a:t>: determines if there may be objects blocking the face in the image</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Responsible AI use </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To support Microsoft's [</a:t>
            </a:r>
            <a:r>
              <a:rPr lang="en-US" b="0" dirty="0">
                <a:solidFill>
                  <a:srgbClr val="CE9178"/>
                </a:solidFill>
                <a:effectLst/>
                <a:latin typeface="Consolas" panose="020B0609020204030204" pitchFamily="49" charset="0"/>
              </a:rPr>
              <a:t>Responsible AI Standard</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https://blogs.microsoft.com/on-the-issues/2022/06/21/microsofts-framework-for-building-ai-systems-responsibly/</a:t>
            </a:r>
            <a:r>
              <a:rPr lang="en-US" b="0" dirty="0">
                <a:solidFill>
                  <a:srgbClr val="D4D4D4"/>
                </a:solidFill>
                <a:effectLst/>
                <a:latin typeface="Consolas" panose="020B0609020204030204" pitchFamily="49" charset="0"/>
              </a:rPr>
              <a:t>), a new [</a:t>
            </a:r>
            <a:r>
              <a:rPr lang="en-US" b="0" dirty="0">
                <a:solidFill>
                  <a:srgbClr val="CE9178"/>
                </a:solidFill>
                <a:effectLst/>
                <a:latin typeface="Consolas" panose="020B0609020204030204" pitchFamily="49" charset="0"/>
              </a:rPr>
              <a:t>Limited Access policy</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https://aka.ms/AAh91ff</a:t>
            </a:r>
            <a:r>
              <a:rPr lang="en-US" b="0" dirty="0">
                <a:solidFill>
                  <a:srgbClr val="D4D4D4"/>
                </a:solidFill>
                <a:effectLst/>
                <a:latin typeface="Consolas" panose="020B0609020204030204" pitchFamily="49" charset="0"/>
              </a:rPr>
              <a:t>) has been implemented for the Face service and Computer Vision service.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Anyone can use the Face service to:</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Detect the location of faces in an image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Determine if a face is wearing glasses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Determine if there's occlusion, blur, noise, or over/under exposure for any of the faces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Return the head pose coordinates for each face in an image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Limited Access policy requires customers to [</a:t>
            </a:r>
            <a:r>
              <a:rPr lang="en-US" b="0" dirty="0">
                <a:solidFill>
                  <a:srgbClr val="CE9178"/>
                </a:solidFill>
                <a:effectLst/>
                <a:latin typeface="Consolas" panose="020B0609020204030204" pitchFamily="49" charset="0"/>
              </a:rPr>
              <a:t>submit an intake form</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https://aka.ms/facerecognition</a:t>
            </a:r>
            <a:r>
              <a:rPr lang="en-US" b="0" dirty="0">
                <a:solidFill>
                  <a:srgbClr val="D4D4D4"/>
                </a:solidFill>
                <a:effectLst/>
                <a:latin typeface="Consolas" panose="020B0609020204030204" pitchFamily="49" charset="0"/>
              </a:rPr>
              <a:t>) to access additional Face service capabilities including:</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ability to compare faces for similarity  </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ability to identify named individuals in an image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C0460C4-6F3C-4D4C-872E-43EE5C93E6D9}"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3515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dirty="0">
                <a:latin typeface="Segoe UI Light"/>
                <a:cs typeface="Segoe UI Light"/>
              </a:rPr>
              <a:t>Instructors: we recommend you complete the exercise ahead of time https://microsoftlearning.github.io/mslearn-ai-fundamentals/Instructions/Labs/04-face.html . During class, you can demonstrate the service.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cs typeface="Segoe UI Light"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47624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discussed the Computer Vision service and its use in image analysis. It also provides OCR capabilities to detect and extract text from images.</a:t>
            </a:r>
          </a:p>
          <a:p>
            <a:endParaRPr lang="en-US" dirty="0"/>
          </a:p>
          <a:p>
            <a:r>
              <a:rPr lang="en-US" dirty="0"/>
              <a:t>The service provides the Read application programming interface (API) that software developers can use to extract both printed and handwritten text from images, from immediate reading of small amounts of text in images to asynchronous text extraction from large documents.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C6BB2C3C-6CC6-430F-A7B9-E202B8FAD8F3}"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8566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i="0" dirty="0">
                <a:latin typeface="Segoe UI Light"/>
                <a:cs typeface="Segoe UI Light"/>
              </a:rPr>
              <a:t>Instructors: we recommend you complete the exercise ahead of time https://microsoftlearning.github.io/mslearn-ai-fundamentals/Instructions/Labs/05-ocr.html. During class, you can demonstrate the service.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47624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exercises are also available on Microsoft Learn for all of the other tasks demonstrated and discussed in this PowerPoint. https://microsoftlearning.github.io/mslearn-ai-fundamentals.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5E38320-284F-4A32-BBF6-4B3CF3B40871}"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4560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a:t>
            </a:r>
            <a:r>
              <a:rPr lang="en-US" i="1"/>
              <a:t>, then </a:t>
            </a:r>
            <a:r>
              <a:rPr lang="en-US" i="1" dirty="0"/>
              <a:t>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16</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content on Learn for more information.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Light"/>
                <a:cs typeface="Segoe UI Light"/>
              </a:rPr>
              <a:t>Time estimates: </a:t>
            </a:r>
          </a:p>
          <a:p>
            <a:r>
              <a:rPr lang="en-US" sz="850" dirty="0">
                <a:latin typeface="Segoe UI Light"/>
                <a:cs typeface="Segoe UI Light"/>
              </a:rPr>
              <a:t>- Computer Vision concepts</a:t>
            </a:r>
            <a:r>
              <a:rPr lang="en-US" sz="850">
                <a:latin typeface="Segoe UI Light"/>
                <a:cs typeface="Segoe UI Light"/>
              </a:rPr>
              <a:t>: 20 </a:t>
            </a:r>
            <a:r>
              <a:rPr lang="en-US" sz="850" dirty="0">
                <a:latin typeface="Segoe UI Light"/>
                <a:cs typeface="Segoe UI Light"/>
              </a:rPr>
              <a:t>minutes</a:t>
            </a:r>
          </a:p>
          <a:p>
            <a:r>
              <a:rPr lang="en-US" sz="850" dirty="0">
                <a:latin typeface="Segoe UI Light"/>
                <a:cs typeface="Segoe UI Light"/>
              </a:rPr>
              <a:t>- </a:t>
            </a:r>
            <a:r>
              <a:rPr lang="en-US" sz="900" dirty="0">
                <a:cs typeface="Segoe UI" panose="020B0502040204020203" pitchFamily="34" charset="0"/>
              </a:rPr>
              <a:t>Computer vision capabilities in Azure: 20 minutes</a:t>
            </a:r>
          </a:p>
          <a:p>
            <a:r>
              <a:rPr lang="en-US" sz="850" dirty="0">
                <a:latin typeface="Segoe UI Light"/>
                <a:cs typeface="Segoe UI Light"/>
              </a:rPr>
              <a:t>- The lab exercise should take an additional 20 minutes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3E8EE77-E057-4781-9622-5BB5A0A0A0A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1/17/25 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AA47097-58FF-4044-815F-BB6A2AFA807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1/17/25 2:16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This is an animated slide. Practice the animation to make the following points.</a:t>
            </a:r>
          </a:p>
          <a:p>
            <a:pPr marL="0" indent="0">
              <a:buFont typeface="+mj-lt"/>
              <a:buNone/>
            </a:pPr>
            <a:endParaRPr lang="en-US" i="1" dirty="0"/>
          </a:p>
          <a:p>
            <a:pPr marL="171450" indent="-171450">
              <a:buFont typeface="Arial" panose="020B0604020202020204" pitchFamily="34" charset="0"/>
              <a:buChar char="•"/>
            </a:pPr>
            <a:r>
              <a:rPr lang="en-US" i="0" dirty="0"/>
              <a:t>A grayscale image consists of an array of pixel values between 0 (black) and 255 (white) (a color picture consists of three arrays called </a:t>
            </a:r>
            <a:r>
              <a:rPr lang="en-US" i="1" dirty="0"/>
              <a:t>channels</a:t>
            </a:r>
            <a:r>
              <a:rPr lang="en-US" i="0" dirty="0"/>
              <a:t>, each containing pixel values for red, green, and blue hues)</a:t>
            </a:r>
          </a:p>
          <a:p>
            <a:pPr marL="171450" indent="-171450">
              <a:buFont typeface="Arial" panose="020B0604020202020204" pitchFamily="34" charset="0"/>
              <a:buChar char="•"/>
            </a:pPr>
            <a:r>
              <a:rPr lang="en-US" i="0" dirty="0"/>
              <a:t>Most image processing involves the application of filters, which consist of </a:t>
            </a:r>
            <a:r>
              <a:rPr lang="en-US" i="1" dirty="0"/>
              <a:t>kernels</a:t>
            </a:r>
            <a:r>
              <a:rPr lang="en-US" i="0" dirty="0"/>
              <a:t> that define an array of weight values.</a:t>
            </a:r>
          </a:p>
          <a:p>
            <a:pPr marL="171450" indent="-171450">
              <a:buFont typeface="Arial" panose="020B0604020202020204" pitchFamily="34" charset="0"/>
              <a:buChar char="•"/>
            </a:pPr>
            <a:r>
              <a:rPr lang="en-US" i="0" dirty="0"/>
              <a:t>The filter kernel is </a:t>
            </a:r>
            <a:r>
              <a:rPr lang="en-US" i="1" dirty="0"/>
              <a:t>convolved</a:t>
            </a:r>
            <a:r>
              <a:rPr lang="en-US" i="0" dirty="0"/>
              <a:t> (passed across and down) over the image, calculating values for a new array by using a </a:t>
            </a:r>
            <a:r>
              <a:rPr lang="en-US" i="1" dirty="0"/>
              <a:t>weighted sum</a:t>
            </a:r>
            <a:r>
              <a:rPr lang="en-US" i="0" dirty="0"/>
              <a:t> of the original pixel values multiplied by the corresponding kernel weights.</a:t>
            </a:r>
          </a:p>
          <a:p>
            <a:pPr marL="171450" indent="-171450">
              <a:buFont typeface="Arial" panose="020B0604020202020204" pitchFamily="34" charset="0"/>
              <a:buChar char="•"/>
            </a:pPr>
            <a:r>
              <a:rPr lang="en-US" i="0" dirty="0"/>
              <a:t>The new array represents the filtered image, usually with some kind of visual effect. In this case, a filter names a </a:t>
            </a:r>
            <a:r>
              <a:rPr lang="en-US" i="1" dirty="0"/>
              <a:t>Laplace</a:t>
            </a:r>
            <a:r>
              <a:rPr lang="en-US" i="0" dirty="0"/>
              <a:t> filter has been used to highlight the edges of shapes in the original image.</a:t>
            </a:r>
          </a:p>
          <a:p>
            <a:pPr marL="171450" indent="-171450">
              <a:buFont typeface="Arial" panose="020B0604020202020204" pitchFamily="34" charset="0"/>
              <a:buChar char="•"/>
            </a:pPr>
            <a:endParaRPr lang="en-US" i="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96F1907-3398-49EF-8E45-A63CF111A3D3}"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5657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One of the most common machine learning model architectures for computer vision is a </a:t>
            </a:r>
            <a:r>
              <a:rPr lang="en-US" b="0" i="1" dirty="0">
                <a:solidFill>
                  <a:srgbClr val="161616"/>
                </a:solidFill>
                <a:effectLst/>
                <a:latin typeface="Segoe UI" panose="020B0502040204020203" pitchFamily="34" charset="0"/>
              </a:rPr>
              <a:t>convolutional neural network</a:t>
            </a:r>
            <a:r>
              <a:rPr lang="en-US" b="0" i="0" dirty="0">
                <a:solidFill>
                  <a:srgbClr val="161616"/>
                </a:solidFill>
                <a:effectLst/>
                <a:latin typeface="Segoe UI" panose="020B0502040204020203" pitchFamily="34" charset="0"/>
              </a:rPr>
              <a:t> (CNN). CNNs use filters to extract numeric feature maps from images, and then feed the feature values into a deep learning model to generate a label prediction. For example, in an </a:t>
            </a:r>
            <a:r>
              <a:rPr lang="en-US" b="0" i="1" dirty="0">
                <a:solidFill>
                  <a:srgbClr val="161616"/>
                </a:solidFill>
                <a:effectLst/>
                <a:latin typeface="Segoe UI" panose="020B0502040204020203" pitchFamily="34" charset="0"/>
              </a:rPr>
              <a:t>image classification</a:t>
            </a:r>
            <a:r>
              <a:rPr lang="en-US" b="0" i="0" dirty="0">
                <a:solidFill>
                  <a:srgbClr val="161616"/>
                </a:solidFill>
                <a:effectLst/>
                <a:latin typeface="Segoe UI" panose="020B0502040204020203" pitchFamily="34" charset="0"/>
              </a:rPr>
              <a:t> scenario, the label represents the main subject of the image (in other words, what is this an image of?). You might train a CNN model with images of different kinds of fruit (such as apple, banana, and orange) so that the label that is predicted is the type of fruit in a given image.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During the </a:t>
            </a:r>
            <a:r>
              <a:rPr lang="en-US" b="0" i="1" dirty="0">
                <a:solidFill>
                  <a:srgbClr val="161616"/>
                </a:solidFill>
                <a:effectLst/>
                <a:latin typeface="Segoe UI" panose="020B0502040204020203" pitchFamily="34" charset="0"/>
              </a:rPr>
              <a:t>training</a:t>
            </a:r>
            <a:r>
              <a:rPr lang="en-US" b="0" i="0" dirty="0">
                <a:solidFill>
                  <a:srgbClr val="161616"/>
                </a:solidFill>
                <a:effectLst/>
                <a:latin typeface="Segoe UI" panose="020B0502040204020203" pitchFamily="34" charset="0"/>
              </a:rPr>
              <a:t> process for a CNN, filter kernels are initially defined using randomly generated weight values. Then, as the training process progresses, the models predictions are evaluated against known label values, and the filter weights are adjusted to improve accuracy. Eventually, the trained fruit image classification model uses the filter weights that best extract features that help identify different kinds of fruit.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following diagram illustrates how a CNN for an image classification model works:</a:t>
            </a:r>
          </a:p>
          <a:p>
            <a:pPr algn="l">
              <a:buFont typeface="+mj-lt"/>
              <a:buAutoNum type="arabicPeriod"/>
            </a:pPr>
            <a:r>
              <a:rPr lang="en-US" b="0" i="0" dirty="0">
                <a:solidFill>
                  <a:srgbClr val="161616"/>
                </a:solidFill>
                <a:effectLst/>
                <a:latin typeface="Segoe UI" panose="020B0502040204020203" pitchFamily="34" charset="0"/>
              </a:rPr>
              <a:t>Images with known labels (for example, 0: apple, 1: banana, or 2: orange) are fed into the network to train the model.</a:t>
            </a:r>
          </a:p>
          <a:p>
            <a:pPr algn="l">
              <a:buFont typeface="+mj-lt"/>
              <a:buAutoNum type="arabicPeriod"/>
            </a:pPr>
            <a:r>
              <a:rPr lang="en-US" b="0" i="0" dirty="0">
                <a:solidFill>
                  <a:srgbClr val="161616"/>
                </a:solidFill>
                <a:effectLst/>
                <a:latin typeface="Segoe UI" panose="020B0502040204020203" pitchFamily="34" charset="0"/>
              </a:rPr>
              <a:t>One or more layers of filters is used to extract features from each image as it is fed through the network. The filter kernels start with randomly assigned weights and generate arrays of numeric values called </a:t>
            </a:r>
            <a:r>
              <a:rPr lang="en-US" b="0" i="1" dirty="0">
                <a:solidFill>
                  <a:srgbClr val="161616"/>
                </a:solidFill>
                <a:effectLst/>
                <a:latin typeface="Segoe UI" panose="020B0502040204020203" pitchFamily="34" charset="0"/>
              </a:rPr>
              <a:t>feature maps</a:t>
            </a:r>
            <a:r>
              <a:rPr lang="en-US" b="0" i="0" dirty="0">
                <a:solidFill>
                  <a:srgbClr val="161616"/>
                </a:solidFill>
                <a:effectLst/>
                <a:latin typeface="Segoe UI" panose="020B0502040204020203" pitchFamily="34" charset="0"/>
              </a:rPr>
              <a:t>.</a:t>
            </a:r>
          </a:p>
          <a:p>
            <a:pPr algn="l">
              <a:buFont typeface="+mj-lt"/>
              <a:buAutoNum type="arabicPeriod"/>
            </a:pPr>
            <a:r>
              <a:rPr lang="en-US" b="0" i="0" dirty="0">
                <a:solidFill>
                  <a:srgbClr val="161616"/>
                </a:solidFill>
                <a:effectLst/>
                <a:latin typeface="Segoe UI" panose="020B0502040204020203" pitchFamily="34" charset="0"/>
              </a:rPr>
              <a:t>The feature maps are flattened into a single dimensional array of feature values.</a:t>
            </a:r>
          </a:p>
          <a:p>
            <a:pPr algn="l">
              <a:buFont typeface="+mj-lt"/>
              <a:buAutoNum type="arabicPeriod"/>
            </a:pPr>
            <a:r>
              <a:rPr lang="en-US" b="0" i="0" dirty="0">
                <a:solidFill>
                  <a:srgbClr val="161616"/>
                </a:solidFill>
                <a:effectLst/>
                <a:latin typeface="Segoe UI" panose="020B0502040204020203" pitchFamily="34" charset="0"/>
              </a:rPr>
              <a:t>The feature values are fed into a fully connected neural network.</a:t>
            </a:r>
          </a:p>
          <a:p>
            <a:pPr algn="l">
              <a:buFont typeface="+mj-lt"/>
              <a:buAutoNum type="arabicPeriod"/>
            </a:pPr>
            <a:r>
              <a:rPr lang="en-US" b="0" i="0" dirty="0">
                <a:solidFill>
                  <a:srgbClr val="161616"/>
                </a:solidFill>
                <a:effectLst/>
                <a:latin typeface="Segoe UI" panose="020B0502040204020203" pitchFamily="34" charset="0"/>
              </a:rPr>
              <a:t>The output layer of the neural network uses a </a:t>
            </a:r>
            <a:r>
              <a:rPr lang="en-US" b="0" i="1" dirty="0" err="1">
                <a:solidFill>
                  <a:srgbClr val="161616"/>
                </a:solidFill>
                <a:effectLst/>
                <a:latin typeface="Segoe UI" panose="020B0502040204020203" pitchFamily="34" charset="0"/>
              </a:rPr>
              <a:t>softmax</a:t>
            </a:r>
            <a:r>
              <a:rPr lang="en-US" b="0" i="0" dirty="0">
                <a:solidFill>
                  <a:srgbClr val="161616"/>
                </a:solidFill>
                <a:effectLst/>
                <a:latin typeface="Segoe UI" panose="020B0502040204020203" pitchFamily="34" charset="0"/>
              </a:rPr>
              <a:t> or similar function to produce a result that contains a probability value for each possible class, for example [0.2, 0.5, 0.3].</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96F1907-3398-49EF-8E45-A63CF111A3D3}"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15445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Microsoft </a:t>
            </a:r>
            <a:r>
              <a:rPr lang="en-US" b="0" i="1" dirty="0">
                <a:solidFill>
                  <a:srgbClr val="161616"/>
                </a:solidFill>
                <a:effectLst/>
                <a:latin typeface="Segoe UI" panose="020B0502040204020203" pitchFamily="34" charset="0"/>
              </a:rPr>
              <a:t>Florence</a:t>
            </a:r>
            <a:r>
              <a:rPr lang="en-US" b="0" i="0" dirty="0">
                <a:solidFill>
                  <a:srgbClr val="161616"/>
                </a:solidFill>
                <a:effectLst/>
                <a:latin typeface="Segoe UI" panose="020B0502040204020203" pitchFamily="34" charset="0"/>
              </a:rPr>
              <a:t> model, which is used for Image Analysis 4.0 capabilities in Azure AI Vision, is a multi-modal model. Trained with huge volumes of captioned images from the Internet, it includes both a language encoder and an image encoder. Florence is an example of a </a:t>
            </a:r>
            <a:r>
              <a:rPr lang="en-US" b="0" i="1" dirty="0">
                <a:solidFill>
                  <a:srgbClr val="161616"/>
                </a:solidFill>
                <a:effectLst/>
                <a:latin typeface="Segoe UI" panose="020B0502040204020203" pitchFamily="34" charset="0"/>
              </a:rPr>
              <a:t>foundation</a:t>
            </a:r>
            <a:r>
              <a:rPr lang="en-US" b="0" i="0" dirty="0">
                <a:solidFill>
                  <a:srgbClr val="161616"/>
                </a:solidFill>
                <a:effectLst/>
                <a:latin typeface="Segoe UI" panose="020B0502040204020203" pitchFamily="34" charset="0"/>
              </a:rPr>
              <a:t> model. In other words, a pre-trained general model on which you can build multiple </a:t>
            </a:r>
            <a:r>
              <a:rPr lang="en-US" b="0" i="1" dirty="0">
                <a:solidFill>
                  <a:srgbClr val="161616"/>
                </a:solidFill>
                <a:effectLst/>
                <a:latin typeface="Segoe UI" panose="020B0502040204020203" pitchFamily="34" charset="0"/>
              </a:rPr>
              <a:t>adaptive</a:t>
            </a:r>
            <a:r>
              <a:rPr lang="en-US" b="0" i="0" dirty="0">
                <a:solidFill>
                  <a:srgbClr val="161616"/>
                </a:solidFill>
                <a:effectLst/>
                <a:latin typeface="Segoe UI" panose="020B0502040204020203" pitchFamily="34" charset="0"/>
              </a:rPr>
              <a:t> models for specialist tasks. For example, you can use Florence as a foundation model for adaptive models that perform:</a:t>
            </a:r>
          </a:p>
          <a:p>
            <a:pPr algn="l">
              <a:buFont typeface="Arial" panose="020B0604020202020204" pitchFamily="34" charset="0"/>
              <a:buChar char="•"/>
            </a:pPr>
            <a:r>
              <a:rPr lang="en-US" b="0" i="1" dirty="0">
                <a:solidFill>
                  <a:srgbClr val="161616"/>
                </a:solidFill>
                <a:effectLst/>
                <a:latin typeface="Segoe UI" panose="020B0502040204020203" pitchFamily="34" charset="0"/>
              </a:rPr>
              <a:t>Image classification</a:t>
            </a:r>
            <a:r>
              <a:rPr lang="en-US" b="0" i="0" dirty="0">
                <a:solidFill>
                  <a:srgbClr val="161616"/>
                </a:solidFill>
                <a:effectLst/>
                <a:latin typeface="Segoe UI" panose="020B0502040204020203" pitchFamily="34" charset="0"/>
              </a:rPr>
              <a:t>: Identifying to which category an image belongs.</a:t>
            </a:r>
          </a:p>
          <a:p>
            <a:pPr algn="l">
              <a:buFont typeface="Arial" panose="020B0604020202020204" pitchFamily="34" charset="0"/>
              <a:buChar char="•"/>
            </a:pPr>
            <a:r>
              <a:rPr lang="en-US" b="0" i="1" dirty="0">
                <a:solidFill>
                  <a:srgbClr val="161616"/>
                </a:solidFill>
                <a:effectLst/>
                <a:latin typeface="Segoe UI" panose="020B0502040204020203" pitchFamily="34" charset="0"/>
              </a:rPr>
              <a:t>Object detection</a:t>
            </a:r>
            <a:r>
              <a:rPr lang="en-US" b="0" i="0" dirty="0">
                <a:solidFill>
                  <a:srgbClr val="161616"/>
                </a:solidFill>
                <a:effectLst/>
                <a:latin typeface="Segoe UI" panose="020B0502040204020203" pitchFamily="34" charset="0"/>
              </a:rPr>
              <a:t>: Locating individual objects within an image.</a:t>
            </a:r>
          </a:p>
          <a:p>
            <a:pPr algn="l">
              <a:buFont typeface="Arial" panose="020B0604020202020204" pitchFamily="34" charset="0"/>
              <a:buChar char="•"/>
            </a:pPr>
            <a:r>
              <a:rPr lang="en-US" b="0" i="1" dirty="0">
                <a:solidFill>
                  <a:srgbClr val="161616"/>
                </a:solidFill>
                <a:effectLst/>
                <a:latin typeface="Segoe UI" panose="020B0502040204020203" pitchFamily="34" charset="0"/>
              </a:rPr>
              <a:t>Captioning</a:t>
            </a:r>
            <a:r>
              <a:rPr lang="en-US" b="0" i="0" dirty="0">
                <a:solidFill>
                  <a:srgbClr val="161616"/>
                </a:solidFill>
                <a:effectLst/>
                <a:latin typeface="Segoe UI" panose="020B0502040204020203" pitchFamily="34" charset="0"/>
              </a:rPr>
              <a:t>: Generating appropriate descriptions of images.</a:t>
            </a:r>
          </a:p>
          <a:p>
            <a:pPr algn="l">
              <a:buFont typeface="Arial" panose="020B0604020202020204" pitchFamily="34" charset="0"/>
              <a:buChar char="•"/>
            </a:pPr>
            <a:r>
              <a:rPr lang="en-US" b="0" i="1" dirty="0">
                <a:solidFill>
                  <a:srgbClr val="161616"/>
                </a:solidFill>
                <a:effectLst/>
                <a:latin typeface="Segoe UI" panose="020B0502040204020203" pitchFamily="34" charset="0"/>
              </a:rPr>
              <a:t>Tagging</a:t>
            </a:r>
            <a:r>
              <a:rPr lang="en-US" b="0" i="0" dirty="0">
                <a:solidFill>
                  <a:srgbClr val="161616"/>
                </a:solidFill>
                <a:effectLst/>
                <a:latin typeface="Segoe UI" panose="020B0502040204020203" pitchFamily="34" charset="0"/>
              </a:rPr>
              <a:t>: Compiling a list of relevant text tags for an image.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96F1907-3398-49EF-8E45-A63CF111A3D3}"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43765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some of the key capabilities of these computer vision related services in the rest of this module.</a:t>
            </a:r>
          </a:p>
          <a:p>
            <a:r>
              <a:rPr lang="en-US" dirty="0"/>
              <a:t>For more details of the capabilities of these AI services, see the documentation at:</a:t>
            </a:r>
          </a:p>
          <a:p>
            <a:r>
              <a:rPr lang="en-US" dirty="0"/>
              <a:t>- https://learn.microsoft.com/azure/ai-services/computer-vision/</a:t>
            </a:r>
          </a:p>
          <a:p>
            <a:r>
              <a:rPr lang="en-US" dirty="0"/>
              <a:t>- https://learn.microsoft.com/azure/ai-services/computer-vision/overview-identity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CF11113-D0C6-4EEA-B9FC-E27C9A03F123}" type="datetime8">
              <a:rPr lang="en-US" smtClean="0"/>
              <a:t>1/17/25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97085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53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4" name="Graphic 3">
            <a:extLst>
              <a:ext uri="{FF2B5EF4-FFF2-40B4-BE49-F238E27FC236}">
                <a16:creationId xmlns:a16="http://schemas.microsoft.com/office/drawing/2014/main" id="{5271D5D5-1B74-0395-27A5-7FC2E043B42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6" name="Rounded Rectangle 3_1">
            <a:extLst>
              <a:ext uri="{FF2B5EF4-FFF2-40B4-BE49-F238E27FC236}">
                <a16:creationId xmlns:a16="http://schemas.microsoft.com/office/drawing/2014/main" id="{0EDE8ADB-5E7E-22CE-48CC-384A78CF5EF0}"/>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570000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Text Placeholder 3">
            <a:extLst>
              <a:ext uri="{FF2B5EF4-FFF2-40B4-BE49-F238E27FC236}">
                <a16:creationId xmlns:a16="http://schemas.microsoft.com/office/drawing/2014/main" id="{A52A95CC-656E-0D69-161A-083C510676F3}"/>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Tree>
    <p:extLst>
      <p:ext uri="{BB962C8B-B14F-4D97-AF65-F5344CB8AC3E}">
        <p14:creationId xmlns:p14="http://schemas.microsoft.com/office/powerpoint/2010/main" val="3031770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Rectangle 1">
            <a:extLst>
              <a:ext uri="{FF2B5EF4-FFF2-40B4-BE49-F238E27FC236}">
                <a16:creationId xmlns:a16="http://schemas.microsoft.com/office/drawing/2014/main" id="{66E56321-210E-94C5-F69A-580C7C09EEAD}"/>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382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215448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DAC3F3E-60D8-AA66-F4AB-D2C618BB831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13A72FF-B1A0-49FE-0CAA-A2692632DDE0}"/>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476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2" name="Straight Connector 1">
            <a:extLst>
              <a:ext uri="{FF2B5EF4-FFF2-40B4-BE49-F238E27FC236}">
                <a16:creationId xmlns:a16="http://schemas.microsoft.com/office/drawing/2014/main" id="{3C187B9F-12AF-836E-5239-9407EC566FF4}"/>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68483A8-F30B-B1F4-A070-0BD455195D7E}"/>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36389C7-37B0-6669-48C5-FED694CE9B8E}"/>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868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2" name="Straight Connector 1">
            <a:extLst>
              <a:ext uri="{FF2B5EF4-FFF2-40B4-BE49-F238E27FC236}">
                <a16:creationId xmlns:a16="http://schemas.microsoft.com/office/drawing/2014/main" id="{DE65F840-1698-C5B2-68C2-37849F963E2C}"/>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E537EBC-7EE1-32BA-3828-25F7370729EC}"/>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79974D-6CE6-F2CE-7BDB-116C3B0A232F}"/>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522B87A-5C56-E267-2FA8-15ACBE391ADB}"/>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09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75C323B5-24ED-B625-01A0-193585B7EC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5278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pic>
        <p:nvPicPr>
          <p:cNvPr id="4" name="MS logo gray - EMF">
            <a:extLst>
              <a:ext uri="{FF2B5EF4-FFF2-40B4-BE49-F238E27FC236}">
                <a16:creationId xmlns:a16="http://schemas.microsoft.com/office/drawing/2014/main" id="{2F3A5C8A-E0A1-F3EC-2711-4773E61ACF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0575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dirty="0"/>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482487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quare photo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p>
        </p:txBody>
      </p:sp>
    </p:spTree>
    <p:extLst>
      <p:ext uri="{BB962C8B-B14F-4D97-AF65-F5344CB8AC3E}">
        <p14:creationId xmlns:p14="http://schemas.microsoft.com/office/powerpoint/2010/main" val="173596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3">
            <a:extLst>
              <a:ext uri="{FF2B5EF4-FFF2-40B4-BE49-F238E27FC236}">
                <a16:creationId xmlns:a16="http://schemas.microsoft.com/office/drawing/2014/main" id="{373E1CE9-82A3-4B38-E93E-8A1B209E8884}"/>
              </a:ext>
            </a:extLst>
          </p:cNvPr>
          <p:cNvSpPr>
            <a:spLocks noGrp="1"/>
          </p:cNvSpPr>
          <p:nvPr>
            <p:ph type="pic" sz="quarter" idx="10"/>
          </p:nvPr>
        </p:nvSpPr>
        <p:spPr>
          <a:xfrm>
            <a:off x="5299075" y="0"/>
            <a:ext cx="6892925" cy="6858000"/>
          </a:xfrm>
          <a:solidFill>
            <a:schemeClr val="bg2"/>
          </a:solidFill>
        </p:spPr>
        <p:txBody>
          <a:bodyPr tIns="2743200"/>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3493064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68733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3D – Dark">
    <p:bg>
      <p:bgPr>
        <a:solidFill>
          <a:schemeClr val="bg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7"/>
            <a:ext cx="2365477" cy="204671"/>
          </a:xfrm>
          <a:noFill/>
        </p:spPr>
        <p:txBody>
          <a:bodyPr wrap="square" lIns="0" tIns="0" rIns="0" bIns="0">
            <a:spAutoFit/>
          </a:bodyPr>
          <a:lstStyle>
            <a:lvl1pPr marL="0" indent="0">
              <a:lnSpc>
                <a:spcPct val="95000"/>
              </a:lnSpc>
              <a:spcBef>
                <a:spcPts val="0"/>
              </a:spcBef>
              <a:buNone/>
              <a:defRPr sz="1400" spc="0" baseline="0">
                <a:solidFill>
                  <a:schemeClr val="tx1"/>
                </a:solidFill>
                <a:latin typeface="+mn-lt"/>
                <a:cs typeface="Segoe UI" panose="020B0502040204020203" pitchFamily="34" charset="0"/>
              </a:defRPr>
            </a:lvl1pPr>
          </a:lstStyle>
          <a:p>
            <a:pPr lvl="0"/>
            <a:r>
              <a:rPr lang="en-US"/>
              <a:t>Date</a:t>
            </a:r>
          </a:p>
        </p:txBody>
      </p:sp>
      <p:pic>
        <p:nvPicPr>
          <p:cNvPr id="10" name="MS logo white - EMF" descr="Microsoft logo white text version">
            <a:extLst>
              <a:ext uri="{FF2B5EF4-FFF2-40B4-BE49-F238E27FC236}">
                <a16:creationId xmlns:a16="http://schemas.microsoft.com/office/drawing/2014/main" id="{125F307D-CAE3-F7FB-BA54-D8DA38DC3E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10476275" y="6026360"/>
            <a:ext cx="1133114" cy="242678"/>
          </a:xfrm>
          <a:prstGeom prst="rect">
            <a:avLst/>
          </a:prstGeom>
        </p:spPr>
      </p:pic>
      <p:sp>
        <p:nvSpPr>
          <p:cNvPr id="11" name="Title 1">
            <a:extLst>
              <a:ext uri="{FF2B5EF4-FFF2-40B4-BE49-F238E27FC236}">
                <a16:creationId xmlns:a16="http://schemas.microsoft.com/office/drawing/2014/main" id="{FEFC2445-963C-33FD-4AB4-568BE1AC9D94}"/>
              </a:ext>
            </a:extLst>
          </p:cNvPr>
          <p:cNvSpPr>
            <a:spLocks noGrp="1"/>
          </p:cNvSpPr>
          <p:nvPr>
            <p:ph type="title" hasCustomPrompt="1"/>
          </p:nvPr>
        </p:nvSpPr>
        <p:spPr>
          <a:xfrm>
            <a:off x="584200" y="2707803"/>
            <a:ext cx="5511800"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39BDBD76-537C-594C-7148-FCFDB6620E51}"/>
              </a:ext>
            </a:extLst>
          </p:cNvPr>
          <p:cNvSpPr>
            <a:spLocks noGrp="1"/>
          </p:cNvSpPr>
          <p:nvPr>
            <p:ph type="body" sz="quarter" idx="12" hasCustomPrompt="1"/>
          </p:nvPr>
        </p:nvSpPr>
        <p:spPr>
          <a:xfrm>
            <a:off x="584200" y="3942571"/>
            <a:ext cx="5511800"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F4F237CB-5899-5A5C-BA6F-45F82C8926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a:extLst>
              <a:ext uri="{FF2B5EF4-FFF2-40B4-BE49-F238E27FC236}">
                <a16:creationId xmlns:a16="http://schemas.microsoft.com/office/drawing/2014/main" id="{AEAB30BB-35E1-3168-E27D-7B361B878B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flipH="1" flipV="1">
            <a:off x="6372103" y="1038103"/>
            <a:ext cx="6858002" cy="4781795"/>
          </a:xfrm>
          <a:prstGeom prst="rect">
            <a:avLst/>
          </a:prstGeom>
        </p:spPr>
      </p:pic>
    </p:spTree>
    <p:extLst>
      <p:ext uri="{BB962C8B-B14F-4D97-AF65-F5344CB8AC3E}">
        <p14:creationId xmlns:p14="http://schemas.microsoft.com/office/powerpoint/2010/main" val="228477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2184711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Divider -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315989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Divider 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187295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Section Divider 4">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953CDF-912F-41E0-8909-EEDF3C14E5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flipH="1" flipV="1">
            <a:off x="-2" y="1017767"/>
            <a:ext cx="12191999" cy="5848184"/>
          </a:xfrm>
          <a:prstGeom prst="rect">
            <a:avLst/>
          </a:prstGeom>
        </p:spPr>
      </p:pic>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3382891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6756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8486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67019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D139193-71DF-04C1-8C24-AD1FEC5EAB3E}"/>
              </a:ext>
            </a:extLst>
          </p:cNvPr>
          <p:cNvCxnSpPr/>
          <p:nvPr/>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DE56A00-37A0-646B-7CF3-F6A0769E94BD}"/>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3168448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48">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A9419735-F9C6-9794-C3A4-0C125654C997}"/>
              </a:ext>
            </a:extLst>
          </p:cNvPr>
          <p:cNvCxnSpPr/>
          <p:nvPr/>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8210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663784102"/>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bg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58810320"/>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rofile Slide – Dark">
    <p:bg>
      <p:bgPr>
        <a:solidFill>
          <a:schemeClr val="bg2"/>
        </a:solid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344587295"/>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2058500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Apendix – Blue">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735434994"/>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Apendix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32D387-9865-35E3-5697-1D6910F156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811297948"/>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losing logo slide –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01171944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End Slide - Dark">
    <p:bg>
      <p:bgPr>
        <a:solidFill>
          <a:srgbClr val="0A1F2C"/>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152001"/>
            <a:ext cx="4229100" cy="553998"/>
          </a:xfrm>
        </p:spPr>
        <p:txBody>
          <a:bodyPr anchor="ctr" anchorCtr="0"/>
          <a:lstStyle>
            <a:lvl1pPr marL="0" indent="0">
              <a:buNone/>
              <a:defRPr sz="3600">
                <a:solidFill>
                  <a:schemeClr val="tx1"/>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Thank you</a:t>
            </a:r>
          </a:p>
        </p:txBody>
      </p:sp>
      <p:pic>
        <p:nvPicPr>
          <p:cNvPr id="8" name="MS logo white - EMF" descr="Microsoft logo white text version">
            <a:extLst>
              <a:ext uri="{FF2B5EF4-FFF2-40B4-BE49-F238E27FC236}">
                <a16:creationId xmlns:a16="http://schemas.microsoft.com/office/drawing/2014/main" id="{151798E5-7CFB-A849-A592-A5DCC8740C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318926"/>
            <a:ext cx="1133114" cy="242678"/>
          </a:xfrm>
          <a:prstGeom prst="rect">
            <a:avLst/>
          </a:prstGeom>
        </p:spPr>
      </p:pic>
      <p:pic>
        <p:nvPicPr>
          <p:cNvPr id="11" name="Picture 10">
            <a:extLst>
              <a:ext uri="{FF2B5EF4-FFF2-40B4-BE49-F238E27FC236}">
                <a16:creationId xmlns:a16="http://schemas.microsoft.com/office/drawing/2014/main" id="{29AF0CF7-91F9-7D42-8DC0-2F5FD10CAFEC}"/>
              </a:ext>
            </a:extLst>
          </p:cNvPr>
          <p:cNvPicPr>
            <a:picLocks noChangeAspect="1"/>
          </p:cNvPicPr>
          <p:nvPr/>
        </p:nvPicPr>
        <p:blipFill rotWithShape="1">
          <a:blip r:embed="rId3">
            <a:alphaModFix/>
          </a:blip>
          <a:srcRect b="1873"/>
          <a:stretch/>
        </p:blipFill>
        <p:spPr>
          <a:xfrm>
            <a:off x="2814918" y="1692153"/>
            <a:ext cx="9348954" cy="5165848"/>
          </a:xfrm>
          <a:prstGeom prst="rect">
            <a:avLst/>
          </a:prstGeom>
        </p:spPr>
      </p:pic>
    </p:spTree>
    <p:extLst>
      <p:ext uri="{BB962C8B-B14F-4D97-AF65-F5344CB8AC3E}">
        <p14:creationId xmlns:p14="http://schemas.microsoft.com/office/powerpoint/2010/main" val="82610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3" pos="613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Slide">
    <p:bg>
      <p:bgPr>
        <a:solidFill>
          <a:srgbClr val="E8E6D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pic>
        <p:nvPicPr>
          <p:cNvPr id="4" name="Picture 3">
            <a:extLst>
              <a:ext uri="{FF2B5EF4-FFF2-40B4-BE49-F238E27FC236}">
                <a16:creationId xmlns:a16="http://schemas.microsoft.com/office/drawing/2014/main" id="{1BFE458C-3E4E-9B68-1D01-5D86BC75CB9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EF8796E2-5910-576B-4F75-2F872D4F021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F58579BD-611D-3172-8084-6AAB4BDF64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023680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B616ECBF-8364-9E55-1BB4-56C2DAE3ADAD}"/>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435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3" name="Graphic 2">
            <a:extLst>
              <a:ext uri="{FF2B5EF4-FFF2-40B4-BE49-F238E27FC236}">
                <a16:creationId xmlns:a16="http://schemas.microsoft.com/office/drawing/2014/main" id="{A426B490-FCC9-31DC-AB1D-3CFAD683109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9976099"/>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ection slide">
    <p:bg>
      <p:bgPr>
        <a:solidFill>
          <a:srgbClr val="E8E6D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0C55DEB7-1F06-F6D7-964B-B65D8AC5770B}"/>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3536474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750867795"/>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12222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Rectangle 4">
            <a:extLst>
              <a:ext uri="{FF2B5EF4-FFF2-40B4-BE49-F238E27FC236}">
                <a16:creationId xmlns:a16="http://schemas.microsoft.com/office/drawing/2014/main" id="{A6EC3C65-7B7C-962D-D3D3-DD6A1FD22FB7}"/>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AFBBF0F-41FE-BC94-EB1B-87DB50A21A1C}"/>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F7FC79F4-6714-6E95-3D6F-ED17F27CD7B2}"/>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701714F8-2406-C324-0BBA-AAE5418394B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822028E8-9748-4B61-E6BB-0C187B645F61}"/>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992FA0E3-D591-727F-E368-1E647FA09ED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20038326"/>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3A02D3DF-BCAB-6519-6C0D-54CE13B980C2}"/>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56F42F31-68D5-27B6-5CE9-44BEAABA23C5}"/>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425C87CE-0A0B-D9EC-7EF4-EEA66121366D}"/>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27752A00-DEB0-A55C-017D-2CB564EE221E}"/>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93943612"/>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68782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losing slide_with Logo">
    <p:bg>
      <p:bgPr>
        <a:solidFill>
          <a:srgbClr val="E8E6D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75C323B5-24ED-B625-01A0-193585B7EC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8204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085E1B56-F9C9-B488-1A75-B31A08FE979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401A973D-9CBC-4323-336D-FA664A7B454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3C56F89B-6D5D-D992-614F-0FFADEEEEAA6}"/>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486808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A32B2EE6-0BB7-6408-DDC8-BBFA37AEDF31}"/>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3953423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74F4FD36-F7EA-23A7-89A8-9DFE0A7AA783}"/>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722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1580974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27923318"/>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264061506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07688150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4212734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2779412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911843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12045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3596959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0501568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709638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183059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73437476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269972788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29386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5165806"/>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176554630"/>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77018395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32430106"/>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89915903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08589235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4600633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378980991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352647819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19E55D8E-1E7B-A4DF-8F6A-44E9F25BBCDF}"/>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307DEEAB-291F-80D8-5DB6-8799D055287E}"/>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363049BB-9B2C-E4B2-E2D7-15912930DF76}"/>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A01A243A-5548-433F-1B12-5AD82CF9AD9F}"/>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8C75B99B-AF4A-FC70-0653-560AA0E81110}"/>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4DD2B913-D64E-4305-597F-3D0640811D05}"/>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7285002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59026003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8534257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383489941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403667803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379423665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33987449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74673688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60854250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3337969851"/>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857174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977284418"/>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667891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75580032"/>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875A98B1-EC33-AC7C-3E98-EBBBFE04656C}"/>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F5077080-72E2-862E-BB78-7272A304EA34}"/>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04FD7D65-93E5-1293-FE1F-D28D3CE7B5FF}"/>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75C4BC07-818E-A57A-369C-F8ECFC658C9C}"/>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87286736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54226215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D44C0DB0-8B68-D65A-CBCD-AEC9D3810AF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6663149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225460112"/>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25821471"/>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1364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42305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75900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742113"/>
      </p:ext>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4955170"/>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7865690"/>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E4456156-99C7-6E80-2A3B-0EEE5F7E57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63191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5837007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5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dirty="0"/>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661607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1BFE458C-3E4E-9B68-1D01-5D86BC75CB9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EF8796E2-5910-576B-4F75-2F872D4F021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F58579BD-611D-3172-8084-6AAB4BDF64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356138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0C55DEB7-1F06-F6D7-964B-B65D8AC5770B}"/>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114441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B616ECBF-8364-9E55-1BB4-56C2DAE3ADAD}"/>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3255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cxnSp>
        <p:nvCxnSpPr>
          <p:cNvPr id="5" name="Straight Connector 4">
            <a:extLst>
              <a:ext uri="{FF2B5EF4-FFF2-40B4-BE49-F238E27FC236}">
                <a16:creationId xmlns:a16="http://schemas.microsoft.com/office/drawing/2014/main" id="{051AB276-BA75-7776-3C25-EAF91093E92B}"/>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007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8" name="Rectangle 7">
            <a:extLst>
              <a:ext uri="{FF2B5EF4-FFF2-40B4-BE49-F238E27FC236}">
                <a16:creationId xmlns:a16="http://schemas.microsoft.com/office/drawing/2014/main" id="{B5827FE7-06AC-C49C-B2B0-DCC17BDEE469}"/>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Footer Placeholder 2">
            <a:extLst>
              <a:ext uri="{FF2B5EF4-FFF2-40B4-BE49-F238E27FC236}">
                <a16:creationId xmlns:a16="http://schemas.microsoft.com/office/drawing/2014/main" id="{BE40C014-99D3-8E83-B92D-ED06CAD9CF3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1897601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291550285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B70F7097-0F0F-83D0-E1AF-05C22A166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Footer Placeholder 2">
            <a:extLst>
              <a:ext uri="{FF2B5EF4-FFF2-40B4-BE49-F238E27FC236}">
                <a16:creationId xmlns:a16="http://schemas.microsoft.com/office/drawing/2014/main" id="{6B671BA0-B8D1-CFAB-A81B-B7C7E9D1F13E}"/>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5990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7737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8170566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5293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4325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667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3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7879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21910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6" name="Straight Connector 5" descr="Microsoft Certification renewal process flow">
            <a:extLst>
              <a:ext uri="{FF2B5EF4-FFF2-40B4-BE49-F238E27FC236}">
                <a16:creationId xmlns:a16="http://schemas.microsoft.com/office/drawing/2014/main" id="{8C322126-BFAB-71C0-EC9E-0CDC982FA10A}"/>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668003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cxnSp>
        <p:nvCxnSpPr>
          <p:cNvPr id="4" name="Straight Connector 3" descr="Microsoft Certification renewal process flow">
            <a:extLst>
              <a:ext uri="{FF2B5EF4-FFF2-40B4-BE49-F238E27FC236}">
                <a16:creationId xmlns:a16="http://schemas.microsoft.com/office/drawing/2014/main" id="{4F347428-D947-E336-17E4-B6ADCC53E365}"/>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6" name="Oval 5">
            <a:extLst>
              <a:ext uri="{FF2B5EF4-FFF2-40B4-BE49-F238E27FC236}">
                <a16:creationId xmlns:a16="http://schemas.microsoft.com/office/drawing/2014/main" id="{220E6DC7-9B45-1C29-DE49-AA41CC1AAC94}"/>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7" name="Oval 6">
            <a:extLst>
              <a:ext uri="{FF2B5EF4-FFF2-40B4-BE49-F238E27FC236}">
                <a16:creationId xmlns:a16="http://schemas.microsoft.com/office/drawing/2014/main" id="{1BE706DD-7C73-7081-21A3-79040C22DA0C}"/>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4" name="Oval 13">
            <a:extLst>
              <a:ext uri="{FF2B5EF4-FFF2-40B4-BE49-F238E27FC236}">
                <a16:creationId xmlns:a16="http://schemas.microsoft.com/office/drawing/2014/main" id="{CBB7FF30-5FA7-11FD-B433-3B199F76EC51}"/>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1032322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2330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18876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5384698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0621799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4" name="Rectangle 3">
            <a:extLst>
              <a:ext uri="{FF2B5EF4-FFF2-40B4-BE49-F238E27FC236}">
                <a16:creationId xmlns:a16="http://schemas.microsoft.com/office/drawing/2014/main" id="{7AF98DD5-B108-69A4-531E-9162A96E1D1A}"/>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3558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799965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3853113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15498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873684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029916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A6EC3C65-7B7C-962D-D3D3-DD6A1FD22FB7}"/>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AFBBF0F-41FE-BC94-EB1B-87DB50A21A1C}"/>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F7FC79F4-6714-6E95-3D6F-ED17F27CD7B2}"/>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701714F8-2406-C324-0BBA-AAE5418394B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822028E8-9748-4B61-E6BB-0C187B645F61}"/>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992FA0E3-D591-727F-E368-1E647FA09ED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6334160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
        <p:nvSpPr>
          <p:cNvPr id="9" name="Rectangle 8">
            <a:extLst>
              <a:ext uri="{FF2B5EF4-FFF2-40B4-BE49-F238E27FC236}">
                <a16:creationId xmlns:a16="http://schemas.microsoft.com/office/drawing/2014/main" id="{F2A24A14-0B14-529E-B984-E55217F47038}"/>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Single Corner Rounded 9">
            <a:extLst>
              <a:ext uri="{FF2B5EF4-FFF2-40B4-BE49-F238E27FC236}">
                <a16:creationId xmlns:a16="http://schemas.microsoft.com/office/drawing/2014/main" id="{345C2753-AA2F-C702-26C4-1253F83DB6E4}"/>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ooter Placeholder 2">
            <a:extLst>
              <a:ext uri="{FF2B5EF4-FFF2-40B4-BE49-F238E27FC236}">
                <a16:creationId xmlns:a16="http://schemas.microsoft.com/office/drawing/2014/main" id="{F736B022-30AB-2CD2-6595-2B1A9D947D83}"/>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24EF37C6-5B5D-02A9-0843-4A69DB086CCF}"/>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D704CB0C-ADCC-17C2-79AF-22256E218FCC}"/>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926606E-EC4E-2205-24EE-B97D9C0397DF}"/>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7798053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E092F7C4-4600-B33C-88B2-1683939795D1}"/>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DCD35366-727B-6A0C-278E-FF4C8912E4B4}"/>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1A9BBEA3-3E5F-1FAB-CDAC-11121F138D0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D3A9BCF3-02E5-E37B-CA54-EC1840293FD8}"/>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F6C2ADFF-B3A9-25ED-CA4A-0329671618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33">
              <a:extLst>
                <a:ext uri="{FF2B5EF4-FFF2-40B4-BE49-F238E27FC236}">
                  <a16:creationId xmlns:a16="http://schemas.microsoft.com/office/drawing/2014/main" id="{E44D6847-4D91-7BF2-F9ED-72E7F978D411}"/>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8043088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
        <p:nvSpPr>
          <p:cNvPr id="5" name="Rectangle 4">
            <a:extLst>
              <a:ext uri="{FF2B5EF4-FFF2-40B4-BE49-F238E27FC236}">
                <a16:creationId xmlns:a16="http://schemas.microsoft.com/office/drawing/2014/main" id="{91495E18-9521-703B-9DDC-DD46C01286FF}"/>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5377A63B-FE3E-1640-E7DC-09B370A550F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28FFFF93-8A66-3A0B-E2D3-5AE0DFB1DBB4}"/>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D863F8A3-C3F8-4B93-9D07-38EB8037B677}"/>
              </a:ext>
            </a:extLst>
          </p:cNvPr>
          <p:cNvGrpSpPr/>
          <p:nvPr userDrawn="1"/>
        </p:nvGrpSpPr>
        <p:grpSpPr>
          <a:xfrm>
            <a:off x="2563579" y="1585913"/>
            <a:ext cx="1110600" cy="1110600"/>
            <a:chOff x="2563579" y="1272115"/>
            <a:chExt cx="1110600" cy="1110600"/>
          </a:xfrm>
        </p:grpSpPr>
        <p:sp>
          <p:nvSpPr>
            <p:cNvPr id="16" name="Oval 15">
              <a:extLst>
                <a:ext uri="{FF2B5EF4-FFF2-40B4-BE49-F238E27FC236}">
                  <a16:creationId xmlns:a16="http://schemas.microsoft.com/office/drawing/2014/main" id="{A3522AA4-475D-A664-AA60-F4A7B9D444D2}"/>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descr="A wrench and screwdriver on a black background&#10;&#10;Description automatically generated with medium confidence">
              <a:extLst>
                <a:ext uri="{FF2B5EF4-FFF2-40B4-BE49-F238E27FC236}">
                  <a16:creationId xmlns:a16="http://schemas.microsoft.com/office/drawing/2014/main" id="{74B03CDD-3379-B378-5D00-7528FAF4F639}"/>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5669569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
        <p:nvSpPr>
          <p:cNvPr id="9" name="Rectangle 8">
            <a:extLst>
              <a:ext uri="{FF2B5EF4-FFF2-40B4-BE49-F238E27FC236}">
                <a16:creationId xmlns:a16="http://schemas.microsoft.com/office/drawing/2014/main" id="{BB7FF3B1-E04C-A815-9CF7-165B3CAB782D}"/>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Single Corner Rounded 9">
            <a:extLst>
              <a:ext uri="{FF2B5EF4-FFF2-40B4-BE49-F238E27FC236}">
                <a16:creationId xmlns:a16="http://schemas.microsoft.com/office/drawing/2014/main" id="{9139C5B2-E47D-BB51-104F-51C8C3C5B000}"/>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ooter Placeholder 2">
            <a:extLst>
              <a:ext uri="{FF2B5EF4-FFF2-40B4-BE49-F238E27FC236}">
                <a16:creationId xmlns:a16="http://schemas.microsoft.com/office/drawing/2014/main" id="{7E366054-879C-0F74-0B8F-DE31F4C41174}"/>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7C809CE8-C6C8-6E53-D6B1-8F68BA6117DB}"/>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6" name="Oval 15">
              <a:extLst>
                <a:ext uri="{FF2B5EF4-FFF2-40B4-BE49-F238E27FC236}">
                  <a16:creationId xmlns:a16="http://schemas.microsoft.com/office/drawing/2014/main" id="{BE4A323C-225E-2A41-9856-AF73438EE2E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E0DC313D-19F4-6E91-733E-65E3E2F5CC6D}"/>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466239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
        <p:nvSpPr>
          <p:cNvPr id="4" name="Rounded Rectangle 3_1">
            <a:extLst>
              <a:ext uri="{FF2B5EF4-FFF2-40B4-BE49-F238E27FC236}">
                <a16:creationId xmlns:a16="http://schemas.microsoft.com/office/drawing/2014/main" id="{762A2B2F-D6BB-B2C9-CE2E-2613FAAD7F8F}"/>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6" name="Group 5">
            <a:extLst>
              <a:ext uri="{FF2B5EF4-FFF2-40B4-BE49-F238E27FC236}">
                <a16:creationId xmlns:a16="http://schemas.microsoft.com/office/drawing/2014/main" id="{C2044301-1EB6-F6F8-EAEE-429E208555B7}"/>
              </a:ext>
            </a:extLst>
          </p:cNvPr>
          <p:cNvGrpSpPr/>
          <p:nvPr userDrawn="1"/>
        </p:nvGrpSpPr>
        <p:grpSpPr>
          <a:xfrm>
            <a:off x="10112348" y="893763"/>
            <a:ext cx="1110600" cy="1110600"/>
            <a:chOff x="10112348" y="738519"/>
            <a:chExt cx="1110600" cy="1110600"/>
          </a:xfrm>
        </p:grpSpPr>
        <p:sp>
          <p:nvSpPr>
            <p:cNvPr id="7" name="Oval 6">
              <a:extLst>
                <a:ext uri="{FF2B5EF4-FFF2-40B4-BE49-F238E27FC236}">
                  <a16:creationId xmlns:a16="http://schemas.microsoft.com/office/drawing/2014/main" id="{8D13D0C1-3380-DEDF-7B90-FF3D48188BC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descr="A wrench and screwdriver on a black background&#10;&#10;Description automatically generated with medium confidence">
              <a:extLst>
                <a:ext uri="{FF2B5EF4-FFF2-40B4-BE49-F238E27FC236}">
                  <a16:creationId xmlns:a16="http://schemas.microsoft.com/office/drawing/2014/main" id="{2FD456B5-1318-5F93-F75D-368350783E7A}"/>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3782054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
        <p:nvSpPr>
          <p:cNvPr id="5" name="Rounded Rectangle 3_1">
            <a:extLst>
              <a:ext uri="{FF2B5EF4-FFF2-40B4-BE49-F238E27FC236}">
                <a16:creationId xmlns:a16="http://schemas.microsoft.com/office/drawing/2014/main" id="{21F58DDC-53A4-0426-F7FE-20FE03C4C288}"/>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8" name="Group 7">
            <a:extLst>
              <a:ext uri="{FF2B5EF4-FFF2-40B4-BE49-F238E27FC236}">
                <a16:creationId xmlns:a16="http://schemas.microsoft.com/office/drawing/2014/main" id="{800ACF2E-6595-C9B9-4FDC-71892245B831}"/>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9" name="Oval 8">
              <a:extLst>
                <a:ext uri="{FF2B5EF4-FFF2-40B4-BE49-F238E27FC236}">
                  <a16:creationId xmlns:a16="http://schemas.microsoft.com/office/drawing/2014/main" id="{31340EBF-CF76-6706-E4C3-5BCA89748C11}"/>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6E621F8F-8AAB-08AA-3679-1BD38638696C}"/>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1659437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Rectangle 6">
            <a:extLst>
              <a:ext uri="{FF2B5EF4-FFF2-40B4-BE49-F238E27FC236}">
                <a16:creationId xmlns:a16="http://schemas.microsoft.com/office/drawing/2014/main" id="{64E7AA17-82F8-E733-F494-AF6233F1F897}"/>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ooter Placeholder 2">
            <a:extLst>
              <a:ext uri="{FF2B5EF4-FFF2-40B4-BE49-F238E27FC236}">
                <a16:creationId xmlns:a16="http://schemas.microsoft.com/office/drawing/2014/main" id="{536C9A8C-7C75-75C7-A281-158017D00DFD}"/>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10" name="Rectangle: Single Corner Rounded 9">
            <a:extLst>
              <a:ext uri="{FF2B5EF4-FFF2-40B4-BE49-F238E27FC236}">
                <a16:creationId xmlns:a16="http://schemas.microsoft.com/office/drawing/2014/main" id="{CFFB77F4-CF49-925B-5DB9-DA63CC064B36}"/>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652282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8" name="Rectangle 7">
            <a:extLst>
              <a:ext uri="{FF2B5EF4-FFF2-40B4-BE49-F238E27FC236}">
                <a16:creationId xmlns:a16="http://schemas.microsoft.com/office/drawing/2014/main" id="{87F20428-4CE7-6C46-7EF4-02C2089E74DE}"/>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E41F4A2D-69D8-D9F7-8C93-2639739E0AD9}"/>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1E001ED-0238-AA96-E50E-DF9B4A8A955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13" name="Footer Placeholder 2">
            <a:extLst>
              <a:ext uri="{FF2B5EF4-FFF2-40B4-BE49-F238E27FC236}">
                <a16:creationId xmlns:a16="http://schemas.microsoft.com/office/drawing/2014/main" id="{F17BC66A-901A-5833-D705-A4585A38C6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623100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5508060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244539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279782344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Rounded Rectangle 3_1">
            <a:extLst>
              <a:ext uri="{FF2B5EF4-FFF2-40B4-BE49-F238E27FC236}">
                <a16:creationId xmlns:a16="http://schemas.microsoft.com/office/drawing/2014/main" id="{ED15BAF6-7C6C-91E5-4789-00A32BEA94D9}"/>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53539420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51CF6CA4-AFE1-1DB1-78AF-8888D130F41F}"/>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69E4C475-E88D-8D07-BCCB-D30B4B18B2EB}"/>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0252F4D6-7343-6FD4-18AB-874808791DAC}"/>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7DFF3097-2139-E9D9-6FDF-9990139FE2E4}"/>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0663321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3A02D3DF-BCAB-6519-6C0D-54CE13B980C2}"/>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56F42F31-68D5-27B6-5CE9-44BEAABA23C5}"/>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425C87CE-0A0B-D9EC-7EF4-EEA66121366D}"/>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27752A00-DEB0-A55C-017D-2CB564EE221E}"/>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9769074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pic>
        <p:nvPicPr>
          <p:cNvPr id="3" name="Graphic 2">
            <a:extLst>
              <a:ext uri="{FF2B5EF4-FFF2-40B4-BE49-F238E27FC236}">
                <a16:creationId xmlns:a16="http://schemas.microsoft.com/office/drawing/2014/main" id="{78820438-D041-7C1B-7225-163644DF7F8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18737669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A426B490-FCC9-31DC-AB1D-3CFAD683109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5903700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4" name="Graphic 3">
            <a:extLst>
              <a:ext uri="{FF2B5EF4-FFF2-40B4-BE49-F238E27FC236}">
                <a16:creationId xmlns:a16="http://schemas.microsoft.com/office/drawing/2014/main" id="{C17B85B8-B56F-5359-DBDB-54C7CCF246F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5" name="Rounded Rectangle 3_1">
            <a:extLst>
              <a:ext uri="{FF2B5EF4-FFF2-40B4-BE49-F238E27FC236}">
                <a16:creationId xmlns:a16="http://schemas.microsoft.com/office/drawing/2014/main" id="{698F9977-F932-0027-9F82-65439B54CCF4}"/>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2048964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theme" Target="../theme/theme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theme" Target="../theme/theme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47" Type="http://schemas.openxmlformats.org/officeDocument/2006/relationships/slideLayout" Target="../slideLayouts/slideLayout187.xml"/><Relationship Id="rId50" Type="http://schemas.openxmlformats.org/officeDocument/2006/relationships/slideLayout" Target="../slideLayouts/slideLayout190.xml"/><Relationship Id="rId55" Type="http://schemas.openxmlformats.org/officeDocument/2006/relationships/theme" Target="../theme/theme4.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3" Type="http://schemas.openxmlformats.org/officeDocument/2006/relationships/slideLayout" Target="../slideLayouts/slideLayout193.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52" Type="http://schemas.openxmlformats.org/officeDocument/2006/relationships/slideLayout" Target="../slideLayouts/slideLayout192.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slideLayout" Target="../slideLayouts/slideLayout186.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54" Type="http://schemas.openxmlformats.org/officeDocument/2006/relationships/slideLayout" Target="../slideLayouts/slideLayout194.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49"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5" name="TextBox 4">
            <a:extLst>
              <a:ext uri="{FF2B5EF4-FFF2-40B4-BE49-F238E27FC236}">
                <a16:creationId xmlns:a16="http://schemas.microsoft.com/office/drawing/2014/main" id="{2C8B629C-A388-6293-8E21-0E7EE4FE6AAE}"/>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 id="2147484894"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3" name="GRID" hidden="1">
            <a:extLst>
              <a:ext uri="{FF2B5EF4-FFF2-40B4-BE49-F238E27FC236}">
                <a16:creationId xmlns:a16="http://schemas.microsoft.com/office/drawing/2014/main" id="{917BB371-8151-C671-16D8-03F1FB3E29CB}"/>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228E0FE0-93EF-EFCB-FF15-BA888A9F141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B3BEB79-1829-2552-4331-C5214F1FB7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4B17086-FD4A-3F99-5E1E-731D7F0B614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C46314E-A893-0A9F-77F4-F9B853561B81}"/>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CD35ECD-5CB1-82B2-4006-C0C3707C88F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373DE4-D058-018F-BBBA-7EDB5658721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A9D9F8F-6A85-CB33-4A13-A8D1BC33361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389C32B-0E5A-8DE4-2F3F-2FCDDDE76D0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1863CE8-A39B-1D0E-5805-2873FD5C19C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DED9944-B2E4-0E6E-F817-29B40F7CEFB6}"/>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6B334DB-FF46-1A0D-4C32-978FBE0216CC}"/>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9D2ECC0-73FC-1081-90B7-7ADBDE402FF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07956CB-8D56-95F2-7F22-0B45EB70246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3FF1376-F740-3F58-85AC-7B1EC1664D7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45F6ABF-C3D6-2511-23F8-D5F802EE1F0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602D20F-DA88-1C17-BE36-7DAF6A60376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B6C7659-815A-0420-1D22-338157FBD5F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2766708-89AE-6A52-3B17-9287753C69A4}"/>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BFFB63-B434-9724-B8AC-842A08282D4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414E2E-72F6-0414-424E-434CAF2D01F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C05A86B-D0F6-8BA9-65B7-1F0739F78C5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16657E1-37FF-60A1-2730-BBFBFC0C588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6B78282-6FFD-777A-5812-B085B4D3613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746CA81-3DF5-70B9-2FF7-C5A541B4DFB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B49C4C1-5217-F185-6506-BF80E0EF290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B2DD930-67D0-D800-33FC-367D80A33A94}"/>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F64A926-D9BC-C6FE-F097-310D3B0C7C2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AEEC193-E3AD-F644-3F9B-EF40A319D4D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F9B5FE8-8027-E062-1A04-D22285303162}"/>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7834F65-A60A-EF5F-C954-0169C30377C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576799-5AE5-79C8-41E6-B6F23E1784B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F5C0A8E-94E0-87B0-63E1-82EF62648CB0}"/>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859731E-ED4B-2982-CC93-5AD67CBC5FDE}"/>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02BB00C-4317-425B-626A-CFA8C998477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Title Placeholder 1">
            <a:extLst>
              <a:ext uri="{FF2B5EF4-FFF2-40B4-BE49-F238E27FC236}">
                <a16:creationId xmlns:a16="http://schemas.microsoft.com/office/drawing/2014/main" id="{4B490BE3-6A07-E031-5C0E-954FAFD436E1}"/>
              </a:ext>
            </a:extLst>
          </p:cNvPr>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165" name="Text Placeholder 3">
            <a:extLst>
              <a:ext uri="{FF2B5EF4-FFF2-40B4-BE49-F238E27FC236}">
                <a16:creationId xmlns:a16="http://schemas.microsoft.com/office/drawing/2014/main" id="{F75F0DEB-28A3-4736-D2C7-25042121444F}"/>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66" name="Group 165">
            <a:extLst>
              <a:ext uri="{FF2B5EF4-FFF2-40B4-BE49-F238E27FC236}">
                <a16:creationId xmlns:a16="http://schemas.microsoft.com/office/drawing/2014/main" id="{83238879-3495-7A3B-9F4B-697C5915A5A6}"/>
              </a:ext>
            </a:extLst>
          </p:cNvPr>
          <p:cNvGrpSpPr/>
          <p:nvPr userDrawn="1"/>
        </p:nvGrpSpPr>
        <p:grpSpPr>
          <a:xfrm rot="5400000">
            <a:off x="10666449" y="3959962"/>
            <a:ext cx="4597400" cy="1248872"/>
            <a:chOff x="2983209" y="3959962"/>
            <a:chExt cx="4597400" cy="1248872"/>
          </a:xfrm>
        </p:grpSpPr>
        <p:grpSp>
          <p:nvGrpSpPr>
            <p:cNvPr id="167" name="Group 166">
              <a:extLst>
                <a:ext uri="{FF2B5EF4-FFF2-40B4-BE49-F238E27FC236}">
                  <a16:creationId xmlns:a16="http://schemas.microsoft.com/office/drawing/2014/main" id="{1464C96F-7C11-C31E-3988-1D82E38F5557}"/>
                </a:ext>
              </a:extLst>
            </p:cNvPr>
            <p:cNvGrpSpPr/>
            <p:nvPr userDrawn="1"/>
          </p:nvGrpSpPr>
          <p:grpSpPr>
            <a:xfrm>
              <a:off x="4130985" y="4976997"/>
              <a:ext cx="1122349" cy="231837"/>
              <a:chOff x="4135734" y="4976997"/>
              <a:chExt cx="1120775" cy="231837"/>
            </a:xfrm>
          </p:grpSpPr>
          <p:sp>
            <p:nvSpPr>
              <p:cNvPr id="253" name="Rectangle 252">
                <a:extLst>
                  <a:ext uri="{FF2B5EF4-FFF2-40B4-BE49-F238E27FC236}">
                    <a16:creationId xmlns:a16="http://schemas.microsoft.com/office/drawing/2014/main" id="{DF87CF42-B39F-EF64-D7CD-8C4F7B625279}"/>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53">
                <a:extLst>
                  <a:ext uri="{FF2B5EF4-FFF2-40B4-BE49-F238E27FC236}">
                    <a16:creationId xmlns:a16="http://schemas.microsoft.com/office/drawing/2014/main" id="{7C5D71D5-60E1-9D44-48AC-A637837E845B}"/>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8" name="Group 167">
              <a:extLst>
                <a:ext uri="{FF2B5EF4-FFF2-40B4-BE49-F238E27FC236}">
                  <a16:creationId xmlns:a16="http://schemas.microsoft.com/office/drawing/2014/main" id="{CC4694C4-EEBC-AC12-C46A-D2A815234A51}"/>
                </a:ext>
              </a:extLst>
            </p:cNvPr>
            <p:cNvGrpSpPr/>
            <p:nvPr userDrawn="1"/>
          </p:nvGrpSpPr>
          <p:grpSpPr>
            <a:xfrm>
              <a:off x="2989559" y="4976997"/>
              <a:ext cx="1122349" cy="231837"/>
              <a:chOff x="2989559" y="4976997"/>
              <a:chExt cx="1120775" cy="231837"/>
            </a:xfrm>
          </p:grpSpPr>
          <p:sp>
            <p:nvSpPr>
              <p:cNvPr id="251" name="Rectangle 62">
                <a:extLst>
                  <a:ext uri="{FF2B5EF4-FFF2-40B4-BE49-F238E27FC236}">
                    <a16:creationId xmlns:a16="http://schemas.microsoft.com/office/drawing/2014/main" id="{DA6926B6-EF7B-4946-1029-118CB30CF154}"/>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63">
                <a:extLst>
                  <a:ext uri="{FF2B5EF4-FFF2-40B4-BE49-F238E27FC236}">
                    <a16:creationId xmlns:a16="http://schemas.microsoft.com/office/drawing/2014/main" id="{E773038E-599B-860E-62D5-798E366330FC}"/>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9" name="Rectangle 69">
              <a:extLst>
                <a:ext uri="{FF2B5EF4-FFF2-40B4-BE49-F238E27FC236}">
                  <a16:creationId xmlns:a16="http://schemas.microsoft.com/office/drawing/2014/main" id="{0A6584C3-85ED-1CA6-5308-F0FC21F4EC99}"/>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9">
              <a:extLst>
                <a:ext uri="{FF2B5EF4-FFF2-40B4-BE49-F238E27FC236}">
                  <a16:creationId xmlns:a16="http://schemas.microsoft.com/office/drawing/2014/main" id="{3469D2A5-F3BB-CEDE-01D5-9D0C1211AC78}"/>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0">
              <a:extLst>
                <a:ext uri="{FF2B5EF4-FFF2-40B4-BE49-F238E27FC236}">
                  <a16:creationId xmlns:a16="http://schemas.microsoft.com/office/drawing/2014/main" id="{72BA4656-8ACE-25A0-8BCC-859F8A68E62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54">
              <a:extLst>
                <a:ext uri="{FF2B5EF4-FFF2-40B4-BE49-F238E27FC236}">
                  <a16:creationId xmlns:a16="http://schemas.microsoft.com/office/drawing/2014/main" id="{EF9AFA71-2319-5DA7-830E-23D5FBA74117}"/>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2">
              <a:extLst>
                <a:ext uri="{FF2B5EF4-FFF2-40B4-BE49-F238E27FC236}">
                  <a16:creationId xmlns:a16="http://schemas.microsoft.com/office/drawing/2014/main" id="{ED369680-C849-DE10-4A5E-C272194A68E7}"/>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50">
              <a:extLst>
                <a:ext uri="{FF2B5EF4-FFF2-40B4-BE49-F238E27FC236}">
                  <a16:creationId xmlns:a16="http://schemas.microsoft.com/office/drawing/2014/main" id="{B2FDB51E-FDE1-FF36-25A2-1DE06163B629}"/>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65">
              <a:extLst>
                <a:ext uri="{FF2B5EF4-FFF2-40B4-BE49-F238E27FC236}">
                  <a16:creationId xmlns:a16="http://schemas.microsoft.com/office/drawing/2014/main" id="{4BDFE599-74CE-BF0D-0F88-588B7BE0A78E}"/>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86">
              <a:extLst>
                <a:ext uri="{FF2B5EF4-FFF2-40B4-BE49-F238E27FC236}">
                  <a16:creationId xmlns:a16="http://schemas.microsoft.com/office/drawing/2014/main" id="{A24E3860-1BCD-3ACB-8EC5-28BF3B3FFB6B}"/>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6">
              <a:extLst>
                <a:ext uri="{FF2B5EF4-FFF2-40B4-BE49-F238E27FC236}">
                  <a16:creationId xmlns:a16="http://schemas.microsoft.com/office/drawing/2014/main" id="{D6857888-58EF-F2BB-BF6A-A0B5C0C29D47}"/>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58">
              <a:extLst>
                <a:ext uri="{FF2B5EF4-FFF2-40B4-BE49-F238E27FC236}">
                  <a16:creationId xmlns:a16="http://schemas.microsoft.com/office/drawing/2014/main" id="{61168696-FD37-A162-14B6-9DEF981E191E}"/>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73">
              <a:extLst>
                <a:ext uri="{FF2B5EF4-FFF2-40B4-BE49-F238E27FC236}">
                  <a16:creationId xmlns:a16="http://schemas.microsoft.com/office/drawing/2014/main" id="{C0FA51B8-9D93-E876-F63C-D1E0E3DAAB5D}"/>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3">
              <a:extLst>
                <a:ext uri="{FF2B5EF4-FFF2-40B4-BE49-F238E27FC236}">
                  <a16:creationId xmlns:a16="http://schemas.microsoft.com/office/drawing/2014/main" id="{5929030C-BB2A-CEC3-2218-C15E9E0C64A9}"/>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AutoShape 3">
              <a:extLst>
                <a:ext uri="{FF2B5EF4-FFF2-40B4-BE49-F238E27FC236}">
                  <a16:creationId xmlns:a16="http://schemas.microsoft.com/office/drawing/2014/main" id="{9FBF55ED-1B56-49FD-990E-C7EF06B8DA39}"/>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2" name="Group 181">
              <a:extLst>
                <a:ext uri="{FF2B5EF4-FFF2-40B4-BE49-F238E27FC236}">
                  <a16:creationId xmlns:a16="http://schemas.microsoft.com/office/drawing/2014/main" id="{E0ACC2A8-447E-CD30-B034-79366286A2A1}"/>
                </a:ext>
              </a:extLst>
            </p:cNvPr>
            <p:cNvGrpSpPr/>
            <p:nvPr userDrawn="1"/>
          </p:nvGrpSpPr>
          <p:grpSpPr>
            <a:xfrm>
              <a:off x="4161941" y="4724853"/>
              <a:ext cx="208390" cy="208938"/>
              <a:chOff x="4150022" y="4707931"/>
              <a:chExt cx="208390" cy="208938"/>
            </a:xfrm>
          </p:grpSpPr>
          <p:sp>
            <p:nvSpPr>
              <p:cNvPr id="248" name="Rectangle 247">
                <a:extLst>
                  <a:ext uri="{FF2B5EF4-FFF2-40B4-BE49-F238E27FC236}">
                    <a16:creationId xmlns:a16="http://schemas.microsoft.com/office/drawing/2014/main" id="{0E01493D-38E9-232B-E965-ACB2595D2ED1}"/>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249" name="Rectangle 248">
                <a:extLst>
                  <a:ext uri="{FF2B5EF4-FFF2-40B4-BE49-F238E27FC236}">
                    <a16:creationId xmlns:a16="http://schemas.microsoft.com/office/drawing/2014/main" id="{684EBAC2-B21C-F325-06E9-99AB8C6A8CCC}"/>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0" name="Rectangle 249">
                <a:extLst>
                  <a:ext uri="{FF2B5EF4-FFF2-40B4-BE49-F238E27FC236}">
                    <a16:creationId xmlns:a16="http://schemas.microsoft.com/office/drawing/2014/main" id="{29CB61E9-F25B-80CD-EC53-8DE9D3C60609}"/>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3" name="Group 182">
              <a:extLst>
                <a:ext uri="{FF2B5EF4-FFF2-40B4-BE49-F238E27FC236}">
                  <a16:creationId xmlns:a16="http://schemas.microsoft.com/office/drawing/2014/main" id="{B97F2A88-F8CE-17A1-C67D-0CB160AA586C}"/>
                </a:ext>
              </a:extLst>
            </p:cNvPr>
            <p:cNvGrpSpPr/>
            <p:nvPr userDrawn="1"/>
          </p:nvGrpSpPr>
          <p:grpSpPr>
            <a:xfrm>
              <a:off x="4161941" y="4235797"/>
              <a:ext cx="209994" cy="207246"/>
              <a:chOff x="4150022" y="4220567"/>
              <a:chExt cx="209994" cy="207246"/>
            </a:xfrm>
          </p:grpSpPr>
          <p:sp>
            <p:nvSpPr>
              <p:cNvPr id="245" name="Rectangle 244">
                <a:extLst>
                  <a:ext uri="{FF2B5EF4-FFF2-40B4-BE49-F238E27FC236}">
                    <a16:creationId xmlns:a16="http://schemas.microsoft.com/office/drawing/2014/main" id="{041FBD1C-109A-5248-5EEC-D627F389AF88}"/>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246" name="Rectangle 245">
                <a:extLst>
                  <a:ext uri="{FF2B5EF4-FFF2-40B4-BE49-F238E27FC236}">
                    <a16:creationId xmlns:a16="http://schemas.microsoft.com/office/drawing/2014/main" id="{402443FF-C671-DF4C-3F4E-84B10D2057F9}"/>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7" name="Rectangle 246">
                <a:extLst>
                  <a:ext uri="{FF2B5EF4-FFF2-40B4-BE49-F238E27FC236}">
                    <a16:creationId xmlns:a16="http://schemas.microsoft.com/office/drawing/2014/main" id="{3D15F43D-89D6-22F1-EF06-711960F4A76A}"/>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84" name="Rectangle 183">
              <a:extLst>
                <a:ext uri="{FF2B5EF4-FFF2-40B4-BE49-F238E27FC236}">
                  <a16:creationId xmlns:a16="http://schemas.microsoft.com/office/drawing/2014/main" id="{EC65B3C5-6C6E-C201-AD6C-2FE4088A9AB3}"/>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5" name="Group 184">
              <a:extLst>
                <a:ext uri="{FF2B5EF4-FFF2-40B4-BE49-F238E27FC236}">
                  <a16:creationId xmlns:a16="http://schemas.microsoft.com/office/drawing/2014/main" id="{3996A727-80D9-85AA-40B4-B2E01DD38CA8}"/>
                </a:ext>
              </a:extLst>
            </p:cNvPr>
            <p:cNvGrpSpPr/>
            <p:nvPr userDrawn="1"/>
          </p:nvGrpSpPr>
          <p:grpSpPr>
            <a:xfrm>
              <a:off x="3020515" y="4479479"/>
              <a:ext cx="209994" cy="208939"/>
              <a:chOff x="3003847" y="4465941"/>
              <a:chExt cx="209994" cy="208939"/>
            </a:xfrm>
          </p:grpSpPr>
          <p:sp>
            <p:nvSpPr>
              <p:cNvPr id="242" name="Rectangle 51">
                <a:extLst>
                  <a:ext uri="{FF2B5EF4-FFF2-40B4-BE49-F238E27FC236}">
                    <a16:creationId xmlns:a16="http://schemas.microsoft.com/office/drawing/2014/main" id="{CBB3731A-2A01-BFAD-4EB8-B068CD53D7B0}"/>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43" name="Rectangle 52">
                <a:extLst>
                  <a:ext uri="{FF2B5EF4-FFF2-40B4-BE49-F238E27FC236}">
                    <a16:creationId xmlns:a16="http://schemas.microsoft.com/office/drawing/2014/main" id="{0966E747-6853-E4E7-DBDA-6B840F5DD90F}"/>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4" name="Rectangle 53">
                <a:extLst>
                  <a:ext uri="{FF2B5EF4-FFF2-40B4-BE49-F238E27FC236}">
                    <a16:creationId xmlns:a16="http://schemas.microsoft.com/office/drawing/2014/main" id="{9A658B92-E6C7-6552-264A-A292CA4DBD64}"/>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86" name="Group 185">
              <a:extLst>
                <a:ext uri="{FF2B5EF4-FFF2-40B4-BE49-F238E27FC236}">
                  <a16:creationId xmlns:a16="http://schemas.microsoft.com/office/drawing/2014/main" id="{4E0B1FED-B7DF-D738-759D-DC0546438F74}"/>
                </a:ext>
              </a:extLst>
            </p:cNvPr>
            <p:cNvGrpSpPr/>
            <p:nvPr userDrawn="1"/>
          </p:nvGrpSpPr>
          <p:grpSpPr>
            <a:xfrm>
              <a:off x="3020515" y="4724853"/>
              <a:ext cx="221214" cy="208938"/>
              <a:chOff x="3003847" y="4707931"/>
              <a:chExt cx="221214" cy="208938"/>
            </a:xfrm>
          </p:grpSpPr>
          <p:sp>
            <p:nvSpPr>
              <p:cNvPr id="239" name="Rectangle 55">
                <a:extLst>
                  <a:ext uri="{FF2B5EF4-FFF2-40B4-BE49-F238E27FC236}">
                    <a16:creationId xmlns:a16="http://schemas.microsoft.com/office/drawing/2014/main" id="{556D2E2F-955D-C1B3-D8B5-3FF42BAAEAC9}"/>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240" name="Rectangle 56">
                <a:extLst>
                  <a:ext uri="{FF2B5EF4-FFF2-40B4-BE49-F238E27FC236}">
                    <a16:creationId xmlns:a16="http://schemas.microsoft.com/office/drawing/2014/main" id="{BF31E05B-87DA-D90B-F9C2-AD00AD935892}"/>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1" name="Rectangle 57">
                <a:extLst>
                  <a:ext uri="{FF2B5EF4-FFF2-40B4-BE49-F238E27FC236}">
                    <a16:creationId xmlns:a16="http://schemas.microsoft.com/office/drawing/2014/main" id="{201ED641-C143-CBB9-B023-94CCD621F996}"/>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7" name="Group 186">
              <a:extLst>
                <a:ext uri="{FF2B5EF4-FFF2-40B4-BE49-F238E27FC236}">
                  <a16:creationId xmlns:a16="http://schemas.microsoft.com/office/drawing/2014/main" id="{BB49C025-E102-E516-C13C-E7C573AD1460}"/>
                </a:ext>
              </a:extLst>
            </p:cNvPr>
            <p:cNvGrpSpPr/>
            <p:nvPr userDrawn="1"/>
          </p:nvGrpSpPr>
          <p:grpSpPr>
            <a:xfrm>
              <a:off x="3020515" y="4235797"/>
              <a:ext cx="213200" cy="207246"/>
              <a:chOff x="3003847" y="4220567"/>
              <a:chExt cx="213200" cy="207246"/>
            </a:xfrm>
          </p:grpSpPr>
          <p:grpSp>
            <p:nvGrpSpPr>
              <p:cNvPr id="235" name="Group 234">
                <a:extLst>
                  <a:ext uri="{FF2B5EF4-FFF2-40B4-BE49-F238E27FC236}">
                    <a16:creationId xmlns:a16="http://schemas.microsoft.com/office/drawing/2014/main" id="{5B93D3AE-8D61-7F57-ED74-63E4C3802CEF}"/>
                  </a:ext>
                </a:extLst>
              </p:cNvPr>
              <p:cNvGrpSpPr/>
              <p:nvPr userDrawn="1"/>
            </p:nvGrpSpPr>
            <p:grpSpPr>
              <a:xfrm>
                <a:off x="3003847" y="4220567"/>
                <a:ext cx="200955" cy="153888"/>
                <a:chOff x="3003847" y="4220567"/>
                <a:chExt cx="200955" cy="153888"/>
              </a:xfrm>
            </p:grpSpPr>
            <p:sp>
              <p:nvSpPr>
                <p:cNvPr id="237" name="Rectangle 59">
                  <a:extLst>
                    <a:ext uri="{FF2B5EF4-FFF2-40B4-BE49-F238E27FC236}">
                      <a16:creationId xmlns:a16="http://schemas.microsoft.com/office/drawing/2014/main" id="{949135DA-D013-48F5-6589-2BF261C10134}"/>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238" name="Rectangle 60">
                  <a:extLst>
                    <a:ext uri="{FF2B5EF4-FFF2-40B4-BE49-F238E27FC236}">
                      <a16:creationId xmlns:a16="http://schemas.microsoft.com/office/drawing/2014/main" id="{E931AE09-A7F6-FEEE-854B-C17579EA01D0}"/>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36" name="Rectangle 61">
                <a:extLst>
                  <a:ext uri="{FF2B5EF4-FFF2-40B4-BE49-F238E27FC236}">
                    <a16:creationId xmlns:a16="http://schemas.microsoft.com/office/drawing/2014/main" id="{AC05FC89-01E1-3307-0866-6A8B3F2093DA}"/>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88" name="Rectangle 64">
              <a:extLst>
                <a:ext uri="{FF2B5EF4-FFF2-40B4-BE49-F238E27FC236}">
                  <a16:creationId xmlns:a16="http://schemas.microsoft.com/office/drawing/2014/main" id="{9F64D23E-044B-8075-F10C-698E6BBF8EC9}"/>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9" name="Group 188">
              <a:extLst>
                <a:ext uri="{FF2B5EF4-FFF2-40B4-BE49-F238E27FC236}">
                  <a16:creationId xmlns:a16="http://schemas.microsoft.com/office/drawing/2014/main" id="{FC036990-492A-743B-9298-074110092D60}"/>
                </a:ext>
              </a:extLst>
            </p:cNvPr>
            <p:cNvGrpSpPr/>
            <p:nvPr userDrawn="1"/>
          </p:nvGrpSpPr>
          <p:grpSpPr>
            <a:xfrm>
              <a:off x="6455085" y="4479479"/>
              <a:ext cx="221214" cy="208939"/>
              <a:chOff x="6440784" y="4467633"/>
              <a:chExt cx="221214" cy="208939"/>
            </a:xfrm>
          </p:grpSpPr>
          <p:sp>
            <p:nvSpPr>
              <p:cNvPr id="232" name="Rectangle 66">
                <a:extLst>
                  <a:ext uri="{FF2B5EF4-FFF2-40B4-BE49-F238E27FC236}">
                    <a16:creationId xmlns:a16="http://schemas.microsoft.com/office/drawing/2014/main" id="{F5B2309E-5315-CD41-8948-7241ED8A775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3" name="Rectangle 67">
                <a:extLst>
                  <a:ext uri="{FF2B5EF4-FFF2-40B4-BE49-F238E27FC236}">
                    <a16:creationId xmlns:a16="http://schemas.microsoft.com/office/drawing/2014/main" id="{23860C7A-9289-333E-2B06-9F2F835F38C1}"/>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4" name="Rectangle 68">
                <a:extLst>
                  <a:ext uri="{FF2B5EF4-FFF2-40B4-BE49-F238E27FC236}">
                    <a16:creationId xmlns:a16="http://schemas.microsoft.com/office/drawing/2014/main" id="{F5F90519-438E-89C9-3B51-090452273843}"/>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90" name="Group 189">
              <a:extLst>
                <a:ext uri="{FF2B5EF4-FFF2-40B4-BE49-F238E27FC236}">
                  <a16:creationId xmlns:a16="http://schemas.microsoft.com/office/drawing/2014/main" id="{F58A29C7-F621-F12B-0A25-1E1841620A85}"/>
                </a:ext>
              </a:extLst>
            </p:cNvPr>
            <p:cNvGrpSpPr/>
            <p:nvPr userDrawn="1"/>
          </p:nvGrpSpPr>
          <p:grpSpPr>
            <a:xfrm>
              <a:off x="6455085" y="4724853"/>
              <a:ext cx="214802" cy="208939"/>
              <a:chOff x="6440784" y="4709623"/>
              <a:chExt cx="214802" cy="208939"/>
            </a:xfrm>
          </p:grpSpPr>
          <p:sp>
            <p:nvSpPr>
              <p:cNvPr id="229" name="Rectangle 70">
                <a:extLst>
                  <a:ext uri="{FF2B5EF4-FFF2-40B4-BE49-F238E27FC236}">
                    <a16:creationId xmlns:a16="http://schemas.microsoft.com/office/drawing/2014/main" id="{54BDF016-C3C6-E5E7-935C-6F8F4C784C5A}"/>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230" name="Rectangle 71">
                <a:extLst>
                  <a:ext uri="{FF2B5EF4-FFF2-40B4-BE49-F238E27FC236}">
                    <a16:creationId xmlns:a16="http://schemas.microsoft.com/office/drawing/2014/main" id="{43BB385A-CABD-A36D-ED9B-EDF0F2F24EDC}"/>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1" name="Rectangle 72">
                <a:extLst>
                  <a:ext uri="{FF2B5EF4-FFF2-40B4-BE49-F238E27FC236}">
                    <a16:creationId xmlns:a16="http://schemas.microsoft.com/office/drawing/2014/main" id="{73FF1FB5-C883-7A1F-D727-7BC38CE4C016}"/>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1" name="Group 190">
              <a:extLst>
                <a:ext uri="{FF2B5EF4-FFF2-40B4-BE49-F238E27FC236}">
                  <a16:creationId xmlns:a16="http://schemas.microsoft.com/office/drawing/2014/main" id="{93FCB0C6-49F3-15D9-4E45-0A5159DAF94A}"/>
                </a:ext>
              </a:extLst>
            </p:cNvPr>
            <p:cNvGrpSpPr/>
            <p:nvPr userDrawn="1"/>
          </p:nvGrpSpPr>
          <p:grpSpPr>
            <a:xfrm>
              <a:off x="6455085" y="4235797"/>
              <a:ext cx="222818" cy="207246"/>
              <a:chOff x="6440784" y="4222259"/>
              <a:chExt cx="222818" cy="207246"/>
            </a:xfrm>
          </p:grpSpPr>
          <p:sp>
            <p:nvSpPr>
              <p:cNvPr id="226" name="Rectangle 74">
                <a:extLst>
                  <a:ext uri="{FF2B5EF4-FFF2-40B4-BE49-F238E27FC236}">
                    <a16:creationId xmlns:a16="http://schemas.microsoft.com/office/drawing/2014/main" id="{384C8E98-5AEC-A6D0-3B74-402F38CA04B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227" name="Rectangle 75">
                <a:extLst>
                  <a:ext uri="{FF2B5EF4-FFF2-40B4-BE49-F238E27FC236}">
                    <a16:creationId xmlns:a16="http://schemas.microsoft.com/office/drawing/2014/main" id="{BA9BC3E0-D1A5-6552-47DB-0810C7A223C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8" name="Rectangle 76">
                <a:extLst>
                  <a:ext uri="{FF2B5EF4-FFF2-40B4-BE49-F238E27FC236}">
                    <a16:creationId xmlns:a16="http://schemas.microsoft.com/office/drawing/2014/main" id="{05337AC4-357E-3A64-8B26-CDFDC2FC6CA9}"/>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2" name="Group 191">
              <a:extLst>
                <a:ext uri="{FF2B5EF4-FFF2-40B4-BE49-F238E27FC236}">
                  <a16:creationId xmlns:a16="http://schemas.microsoft.com/office/drawing/2014/main" id="{BBE899FE-CBE2-405A-9B19-FA5D4FD9988B}"/>
                </a:ext>
              </a:extLst>
            </p:cNvPr>
            <p:cNvGrpSpPr>
              <a:grpSpLocks/>
            </p:cNvGrpSpPr>
            <p:nvPr userDrawn="1"/>
          </p:nvGrpSpPr>
          <p:grpSpPr>
            <a:xfrm>
              <a:off x="5282703" y="3983653"/>
              <a:ext cx="2263775" cy="231837"/>
              <a:chOff x="5282703" y="3983653"/>
              <a:chExt cx="2263775" cy="231837"/>
            </a:xfrm>
          </p:grpSpPr>
          <p:sp>
            <p:nvSpPr>
              <p:cNvPr id="222" name="Rectangle 80">
                <a:extLst>
                  <a:ext uri="{FF2B5EF4-FFF2-40B4-BE49-F238E27FC236}">
                    <a16:creationId xmlns:a16="http://schemas.microsoft.com/office/drawing/2014/main" id="{8C2692EE-6B3A-2EE0-9A8B-9767571DED06}"/>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81">
                <a:extLst>
                  <a:ext uri="{FF2B5EF4-FFF2-40B4-BE49-F238E27FC236}">
                    <a16:creationId xmlns:a16="http://schemas.microsoft.com/office/drawing/2014/main" id="{15F5AE68-CFDD-9426-D68E-C6DB6394BFD8}"/>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82">
                <a:extLst>
                  <a:ext uri="{FF2B5EF4-FFF2-40B4-BE49-F238E27FC236}">
                    <a16:creationId xmlns:a16="http://schemas.microsoft.com/office/drawing/2014/main" id="{073D142D-5718-A5FE-F3E5-93E443231BFB}"/>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83">
                <a:extLst>
                  <a:ext uri="{FF2B5EF4-FFF2-40B4-BE49-F238E27FC236}">
                    <a16:creationId xmlns:a16="http://schemas.microsoft.com/office/drawing/2014/main" id="{FF6BF67A-CFE4-AB67-FD9A-1695963E07D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92">
              <a:extLst>
                <a:ext uri="{FF2B5EF4-FFF2-40B4-BE49-F238E27FC236}">
                  <a16:creationId xmlns:a16="http://schemas.microsoft.com/office/drawing/2014/main" id="{20110D74-CC71-F4B5-8E44-7C7BC5201D86}"/>
                </a:ext>
              </a:extLst>
            </p:cNvPr>
            <p:cNvGrpSpPr/>
            <p:nvPr userDrawn="1"/>
          </p:nvGrpSpPr>
          <p:grpSpPr>
            <a:xfrm>
              <a:off x="5313659" y="4005084"/>
              <a:ext cx="498534" cy="192016"/>
              <a:chOff x="5300959" y="3988730"/>
              <a:chExt cx="498534" cy="192016"/>
            </a:xfrm>
          </p:grpSpPr>
          <p:sp>
            <p:nvSpPr>
              <p:cNvPr id="220" name="Rectangle 84">
                <a:extLst>
                  <a:ext uri="{FF2B5EF4-FFF2-40B4-BE49-F238E27FC236}">
                    <a16:creationId xmlns:a16="http://schemas.microsoft.com/office/drawing/2014/main" id="{AFD82310-2232-BC7E-978B-6AF60CA78E56}"/>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1" name="Rectangle 85">
                <a:extLst>
                  <a:ext uri="{FF2B5EF4-FFF2-40B4-BE49-F238E27FC236}">
                    <a16:creationId xmlns:a16="http://schemas.microsoft.com/office/drawing/2014/main" id="{FDEFF9BF-560C-4A43-8CD8-9B450E9B473F}"/>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4" name="Group 193">
              <a:extLst>
                <a:ext uri="{FF2B5EF4-FFF2-40B4-BE49-F238E27FC236}">
                  <a16:creationId xmlns:a16="http://schemas.microsoft.com/office/drawing/2014/main" id="{EFB8AC06-3EEB-990A-AE03-50AFE9AD3EE7}"/>
                </a:ext>
              </a:extLst>
            </p:cNvPr>
            <p:cNvGrpSpPr/>
            <p:nvPr userDrawn="1"/>
          </p:nvGrpSpPr>
          <p:grpSpPr>
            <a:xfrm>
              <a:off x="5313659" y="4724853"/>
              <a:ext cx="211596" cy="207246"/>
              <a:chOff x="5294609" y="4714700"/>
              <a:chExt cx="211596" cy="207246"/>
            </a:xfrm>
          </p:grpSpPr>
          <p:sp>
            <p:nvSpPr>
              <p:cNvPr id="217" name="Rectangle 90">
                <a:extLst>
                  <a:ext uri="{FF2B5EF4-FFF2-40B4-BE49-F238E27FC236}">
                    <a16:creationId xmlns:a16="http://schemas.microsoft.com/office/drawing/2014/main" id="{F0A8C8DC-F620-4422-3275-DC42E49B7DEA}"/>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218" name="Rectangle 91">
                <a:extLst>
                  <a:ext uri="{FF2B5EF4-FFF2-40B4-BE49-F238E27FC236}">
                    <a16:creationId xmlns:a16="http://schemas.microsoft.com/office/drawing/2014/main" id="{181F62BC-F50B-52A4-DE7B-0A4A09634414}"/>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Rectangle 92">
                <a:extLst>
                  <a:ext uri="{FF2B5EF4-FFF2-40B4-BE49-F238E27FC236}">
                    <a16:creationId xmlns:a16="http://schemas.microsoft.com/office/drawing/2014/main" id="{37ABB8CE-0F7C-A6F2-2703-99B3A0DAE518}"/>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5" name="Group 194">
              <a:extLst>
                <a:ext uri="{FF2B5EF4-FFF2-40B4-BE49-F238E27FC236}">
                  <a16:creationId xmlns:a16="http://schemas.microsoft.com/office/drawing/2014/main" id="{CF1D2C80-2B75-A3A3-D375-66079936719F}"/>
                </a:ext>
              </a:extLst>
            </p:cNvPr>
            <p:cNvGrpSpPr/>
            <p:nvPr userDrawn="1"/>
          </p:nvGrpSpPr>
          <p:grpSpPr>
            <a:xfrm>
              <a:off x="5313659" y="4235797"/>
              <a:ext cx="229230" cy="208939"/>
              <a:chOff x="5294609" y="4225643"/>
              <a:chExt cx="229230" cy="208939"/>
            </a:xfrm>
          </p:grpSpPr>
          <p:sp>
            <p:nvSpPr>
              <p:cNvPr id="214" name="Rectangle 94">
                <a:extLst>
                  <a:ext uri="{FF2B5EF4-FFF2-40B4-BE49-F238E27FC236}">
                    <a16:creationId xmlns:a16="http://schemas.microsoft.com/office/drawing/2014/main" id="{9E5A8A60-1001-F58C-0D53-72EB94929CEA}"/>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215" name="Rectangle 95">
                <a:extLst>
                  <a:ext uri="{FF2B5EF4-FFF2-40B4-BE49-F238E27FC236}">
                    <a16:creationId xmlns:a16="http://schemas.microsoft.com/office/drawing/2014/main" id="{D7BCDB19-5A6E-F9B8-772A-DEBAE8B46272}"/>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6" name="Rectangle 96">
                <a:extLst>
                  <a:ext uri="{FF2B5EF4-FFF2-40B4-BE49-F238E27FC236}">
                    <a16:creationId xmlns:a16="http://schemas.microsoft.com/office/drawing/2014/main" id="{FC2730EA-8F33-59B9-FCC9-12252F8B65B0}"/>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96" name="Group 195">
              <a:extLst>
                <a:ext uri="{FF2B5EF4-FFF2-40B4-BE49-F238E27FC236}">
                  <a16:creationId xmlns:a16="http://schemas.microsoft.com/office/drawing/2014/main" id="{2DED9659-1FBA-E25E-AA00-57C670A74D93}"/>
                </a:ext>
              </a:extLst>
            </p:cNvPr>
            <p:cNvGrpSpPr/>
            <p:nvPr userDrawn="1"/>
          </p:nvGrpSpPr>
          <p:grpSpPr>
            <a:xfrm>
              <a:off x="5280323" y="4976997"/>
              <a:ext cx="2263775" cy="231837"/>
              <a:chOff x="5280323" y="4976997"/>
              <a:chExt cx="2263775" cy="231837"/>
            </a:xfrm>
          </p:grpSpPr>
          <p:sp>
            <p:nvSpPr>
              <p:cNvPr id="212" name="Rectangle 97">
                <a:extLst>
                  <a:ext uri="{FF2B5EF4-FFF2-40B4-BE49-F238E27FC236}">
                    <a16:creationId xmlns:a16="http://schemas.microsoft.com/office/drawing/2014/main" id="{4499FABA-CD92-327E-5A1E-4797B96770B5}"/>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98">
                <a:extLst>
                  <a:ext uri="{FF2B5EF4-FFF2-40B4-BE49-F238E27FC236}">
                    <a16:creationId xmlns:a16="http://schemas.microsoft.com/office/drawing/2014/main" id="{A0589223-AEE6-265D-E473-B31EE53B0B61}"/>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7" name="Rectangle 99">
              <a:extLst>
                <a:ext uri="{FF2B5EF4-FFF2-40B4-BE49-F238E27FC236}">
                  <a16:creationId xmlns:a16="http://schemas.microsoft.com/office/drawing/2014/main" id="{2A580E8A-537C-6E61-1AA8-DFC033117829}"/>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98" name="Group 197">
              <a:extLst>
                <a:ext uri="{FF2B5EF4-FFF2-40B4-BE49-F238E27FC236}">
                  <a16:creationId xmlns:a16="http://schemas.microsoft.com/office/drawing/2014/main" id="{36448A1B-AD46-68E3-2F35-312F6074463E}"/>
                </a:ext>
              </a:extLst>
            </p:cNvPr>
            <p:cNvGrpSpPr>
              <a:grpSpLocks/>
            </p:cNvGrpSpPr>
            <p:nvPr userDrawn="1"/>
          </p:nvGrpSpPr>
          <p:grpSpPr>
            <a:xfrm>
              <a:off x="2987973" y="3983653"/>
              <a:ext cx="2263775" cy="231837"/>
              <a:chOff x="2987972" y="3987038"/>
              <a:chExt cx="2268538" cy="230144"/>
            </a:xfrm>
          </p:grpSpPr>
          <p:sp>
            <p:nvSpPr>
              <p:cNvPr id="210" name="Rectangle 100">
                <a:extLst>
                  <a:ext uri="{FF2B5EF4-FFF2-40B4-BE49-F238E27FC236}">
                    <a16:creationId xmlns:a16="http://schemas.microsoft.com/office/drawing/2014/main" id="{5D51D56E-B3EA-11BB-1362-797342274382}"/>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01">
                <a:extLst>
                  <a:ext uri="{FF2B5EF4-FFF2-40B4-BE49-F238E27FC236}">
                    <a16:creationId xmlns:a16="http://schemas.microsoft.com/office/drawing/2014/main" id="{CEA3DBC6-4D16-4759-CEB9-70BC8761515B}"/>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7A8B57B6-0BAE-4F1D-5052-CCA7AE418665}"/>
                </a:ext>
              </a:extLst>
            </p:cNvPr>
            <p:cNvGrpSpPr/>
            <p:nvPr userDrawn="1"/>
          </p:nvGrpSpPr>
          <p:grpSpPr>
            <a:xfrm>
              <a:off x="3018929" y="4005084"/>
              <a:ext cx="615553" cy="190324"/>
              <a:chOff x="3002259" y="3980269"/>
              <a:chExt cx="615553" cy="190324"/>
            </a:xfrm>
          </p:grpSpPr>
          <p:sp>
            <p:nvSpPr>
              <p:cNvPr id="208" name="Rectangle 102">
                <a:extLst>
                  <a:ext uri="{FF2B5EF4-FFF2-40B4-BE49-F238E27FC236}">
                    <a16:creationId xmlns:a16="http://schemas.microsoft.com/office/drawing/2014/main" id="{4219835D-1939-4D9E-9782-01F7AE46FE5E}"/>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9" name="Rectangle 103">
                <a:extLst>
                  <a:ext uri="{FF2B5EF4-FFF2-40B4-BE49-F238E27FC236}">
                    <a16:creationId xmlns:a16="http://schemas.microsoft.com/office/drawing/2014/main" id="{A7E63115-4AD8-50FC-C104-3FDDBB8A7FBE}"/>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00" name="Group 199">
              <a:extLst>
                <a:ext uri="{FF2B5EF4-FFF2-40B4-BE49-F238E27FC236}">
                  <a16:creationId xmlns:a16="http://schemas.microsoft.com/office/drawing/2014/main" id="{7E316568-D42E-CC14-7AFF-46B89EADBBC9}"/>
                </a:ext>
              </a:extLst>
            </p:cNvPr>
            <p:cNvGrpSpPr/>
            <p:nvPr userDrawn="1"/>
          </p:nvGrpSpPr>
          <p:grpSpPr>
            <a:xfrm>
              <a:off x="4161941" y="4479479"/>
              <a:ext cx="213200" cy="208939"/>
              <a:chOff x="4150022" y="4465941"/>
              <a:chExt cx="213200" cy="208939"/>
            </a:xfrm>
          </p:grpSpPr>
          <p:sp>
            <p:nvSpPr>
              <p:cNvPr id="205" name="Rectangle 204">
                <a:extLst>
                  <a:ext uri="{FF2B5EF4-FFF2-40B4-BE49-F238E27FC236}">
                    <a16:creationId xmlns:a16="http://schemas.microsoft.com/office/drawing/2014/main" id="{5E2E7C13-1CE7-E0C3-A3ED-4186F4D9939C}"/>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06" name="Rectangle 205">
                <a:extLst>
                  <a:ext uri="{FF2B5EF4-FFF2-40B4-BE49-F238E27FC236}">
                    <a16:creationId xmlns:a16="http://schemas.microsoft.com/office/drawing/2014/main" id="{F4D2D5F1-676B-DB59-4F29-A0A7BD7C3A75}"/>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07" name="Rectangle 14">
                <a:extLst>
                  <a:ext uri="{FF2B5EF4-FFF2-40B4-BE49-F238E27FC236}">
                    <a16:creationId xmlns:a16="http://schemas.microsoft.com/office/drawing/2014/main" id="{6ADFBB99-BA56-342E-8A25-EA1D6FDA45BA}"/>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201" name="Group 200">
              <a:extLst>
                <a:ext uri="{FF2B5EF4-FFF2-40B4-BE49-F238E27FC236}">
                  <a16:creationId xmlns:a16="http://schemas.microsoft.com/office/drawing/2014/main" id="{2A2743EE-F3B8-F9D8-6690-D1D5CD45902D}"/>
                </a:ext>
              </a:extLst>
            </p:cNvPr>
            <p:cNvGrpSpPr/>
            <p:nvPr userDrawn="1"/>
          </p:nvGrpSpPr>
          <p:grpSpPr>
            <a:xfrm>
              <a:off x="5313659" y="4479479"/>
              <a:ext cx="222818" cy="212323"/>
              <a:chOff x="5294609" y="4467633"/>
              <a:chExt cx="222818" cy="212323"/>
            </a:xfrm>
          </p:grpSpPr>
          <p:sp>
            <p:nvSpPr>
              <p:cNvPr id="202" name="Rectangle 87">
                <a:extLst>
                  <a:ext uri="{FF2B5EF4-FFF2-40B4-BE49-F238E27FC236}">
                    <a16:creationId xmlns:a16="http://schemas.microsoft.com/office/drawing/2014/main" id="{6E0EE911-0659-2CF3-E939-60E11DCAB082}"/>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3" name="Rectangle 88">
                <a:extLst>
                  <a:ext uri="{FF2B5EF4-FFF2-40B4-BE49-F238E27FC236}">
                    <a16:creationId xmlns:a16="http://schemas.microsoft.com/office/drawing/2014/main" id="{274FD528-E192-69FF-FD3C-BFF6A3A667C6}"/>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204" name="Rectangle 95">
                <a:extLst>
                  <a:ext uri="{FF2B5EF4-FFF2-40B4-BE49-F238E27FC236}">
                    <a16:creationId xmlns:a16="http://schemas.microsoft.com/office/drawing/2014/main" id="{7D0C488F-D876-755F-B5D4-1208640A0EE0}"/>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255" name="Footer Placeholder 2">
            <a:extLst>
              <a:ext uri="{FF2B5EF4-FFF2-40B4-BE49-F238E27FC236}">
                <a16:creationId xmlns:a16="http://schemas.microsoft.com/office/drawing/2014/main" id="{C855ED05-22AC-4C65-5269-5BD7BD98E5C3}"/>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57" name="TextBox 256">
            <a:extLst>
              <a:ext uri="{FF2B5EF4-FFF2-40B4-BE49-F238E27FC236}">
                <a16:creationId xmlns:a16="http://schemas.microsoft.com/office/drawing/2014/main" id="{6D9C7A17-C570-C4C0-34F5-6B89B227D192}"/>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67779273"/>
      </p:ext>
    </p:extLst>
  </p:cSld>
  <p:clrMap bg1="lt1" tx1="dk1" bg2="lt2" tx2="dk2" accent1="accent1" accent2="accent2" accent3="accent3" accent4="accent4" accent5="accent5" accent6="accent6" hlink="hlink" folHlink="folHlink"/>
  <p:sldLayoutIdLst>
    <p:sldLayoutId id="2147484896" r:id="rId1"/>
    <p:sldLayoutId id="2147484897" r:id="rId2"/>
    <p:sldLayoutId id="2147484898" r:id="rId3"/>
    <p:sldLayoutId id="2147484899" r:id="rId4"/>
    <p:sldLayoutId id="2147484900" r:id="rId5"/>
    <p:sldLayoutId id="2147484901" r:id="rId6"/>
    <p:sldLayoutId id="2147484902" r:id="rId7"/>
    <p:sldLayoutId id="2147484903" r:id="rId8"/>
    <p:sldLayoutId id="2147484904" r:id="rId9"/>
    <p:sldLayoutId id="2147484905" r:id="rId10"/>
    <p:sldLayoutId id="2147484906" r:id="rId11"/>
    <p:sldLayoutId id="2147484907" r:id="rId12"/>
    <p:sldLayoutId id="2147484908" r:id="rId13"/>
    <p:sldLayoutId id="2147484909" r:id="rId14"/>
    <p:sldLayoutId id="2147484910" r:id="rId15"/>
    <p:sldLayoutId id="2147484911" r:id="rId16"/>
    <p:sldLayoutId id="2147484912" r:id="rId17"/>
    <p:sldLayoutId id="2147484913" r:id="rId18"/>
    <p:sldLayoutId id="2147484914" r:id="rId19"/>
    <p:sldLayoutId id="2147484915" r:id="rId20"/>
    <p:sldLayoutId id="2147484916" r:id="rId21"/>
    <p:sldLayoutId id="2147484917" r:id="rId22"/>
    <p:sldLayoutId id="2147484918" r:id="rId23"/>
    <p:sldLayoutId id="2147484919" r:id="rId24"/>
    <p:sldLayoutId id="2147484920" r:id="rId25"/>
    <p:sldLayoutId id="2147484921" r:id="rId26"/>
    <p:sldLayoutId id="2147484922" r:id="rId27"/>
    <p:sldLayoutId id="2147484923" r:id="rId28"/>
    <p:sldLayoutId id="2147484924" r:id="rId29"/>
    <p:sldLayoutId id="2147484925" r:id="rId30"/>
    <p:sldLayoutId id="2147484926" r:id="rId31"/>
    <p:sldLayoutId id="2147484927" r:id="rId32"/>
    <p:sldLayoutId id="2147484928" r:id="rId33"/>
    <p:sldLayoutId id="2147484929" r:id="rId34"/>
    <p:sldLayoutId id="2147484930" r:id="rId35"/>
    <p:sldLayoutId id="2147484931" r:id="rId36"/>
    <p:sldLayoutId id="2147484932" r:id="rId37"/>
    <p:sldLayoutId id="2147484933" r:id="rId38"/>
    <p:sldLayoutId id="2147484934" r:id="rId39"/>
    <p:sldLayoutId id="2147484935" r:id="rId40"/>
    <p:sldLayoutId id="2147484936" r:id="rId41"/>
    <p:sldLayoutId id="2147484937" r:id="rId42"/>
    <p:sldLayoutId id="2147484938" r:id="rId43"/>
    <p:sldLayoutId id="2147484939" r:id="rId44"/>
    <p:sldLayoutId id="2147484940" r:id="rId45"/>
    <p:sldLayoutId id="2147484941" r:id="rId46"/>
    <p:sldLayoutId id="2147484942" r:id="rId47"/>
    <p:sldLayoutId id="2147484943" r:id="rId48"/>
    <p:sldLayoutId id="2147484944" r:id="rId49"/>
    <p:sldLayoutId id="2147484945" r:id="rId50"/>
    <p:sldLayoutId id="2147484946" r:id="rId51"/>
    <p:sldLayoutId id="2147484947" r:id="rId52"/>
    <p:sldLayoutId id="2147484948" r:id="rId53"/>
    <p:sldLayoutId id="2147484949" r:id="rId54"/>
    <p:sldLayoutId id="2147484950" r:id="rId55"/>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a:cxnSpLocks/>
          </p:cNvCxnSpPr>
          <p:nvPr/>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a:spLocks/>
          </p:cNvSpPr>
          <p:nvPr/>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grpSp>
        <p:nvGrpSpPr>
          <p:cNvPr id="5" name="GRID" hidden="1">
            <a:extLst>
              <a:ext uri="{FF2B5EF4-FFF2-40B4-BE49-F238E27FC236}">
                <a16:creationId xmlns:a16="http://schemas.microsoft.com/office/drawing/2014/main" id="{F8B3692D-9F94-E507-3040-397383A5CC1B}"/>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A5048E72-77C5-0F99-35EC-6A82D985870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BAAB15-6770-B8A8-6743-7D1DD191DB5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1320FDE-0262-F609-A912-1ECE8EFC447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742EE-1BC7-65EE-24F2-361415F7FC81}"/>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B4B72A5-6E0B-CEE2-3458-0C93323FBE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695DC7-CC61-C311-8607-33721A44B31E}"/>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BC3E5B5-0952-790B-3BD3-A593D387A22F}"/>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8BE2AC0-B730-F279-CA6F-6B6C6650E87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92B65D-E1B1-A0C5-0F3C-977E833D5EC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4BB2FD5-F010-FB08-F49F-280D8248B94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F5000D-2F78-BCE5-7ECA-954F99AD2E5B}"/>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009867-7D95-8785-AFBF-83E115FC33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DFCB37-77C3-33A3-B16E-4CC273EECE3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D3BEF-AD9D-6195-D5A7-C7FEBBA64D5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96E34A7-8FF8-5384-4415-9859E6AE720C}"/>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9E532F-88A8-D380-7BFB-2B0AC6E7F5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D102151-D02E-BC7F-3929-D79B18615A3D}"/>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D9CEE9F-E927-08A7-D035-19AF12966C6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033E5D-4CF5-6F68-9987-70F0DA8BBDB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013FC15-0632-788F-1169-05D4A9CA0D7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55A755C-04E6-3A8E-E734-9525A672661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93276A3-54ED-9119-16F0-F8472D7F27C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E39507-FA64-CE0D-2F14-D46B3312F2E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348C700-BB56-5843-E595-E38C286E83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8916540-C7BB-AF02-7FC5-66803581F48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CE0B8F2-711C-0165-EBD0-6075A33FFCA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AAF0D8-8662-7EFC-07C9-16BDF1ACB2C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52836D-4A95-5317-0E77-179D545BDDA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B689AC-8D69-0D35-CDAA-9299AD5A514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A16C47F-9167-53AB-0435-03B8BC7CDFF9}"/>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A6D09F5-FEF0-6872-48AD-C1A8BB2922E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E966845-92DA-AD1C-DBEC-2BD91764434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75B429F-5236-D312-AEE0-3E336B4E3EA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4983BC4-B37F-AC30-3527-C254CBA7AAA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A97688-0AFA-39A3-4291-C510A5CEC8ED}"/>
              </a:ext>
            </a:extLst>
          </p:cNvPr>
          <p:cNvGrpSpPr/>
          <p:nvPr userDrawn="1"/>
        </p:nvGrpSpPr>
        <p:grpSpPr>
          <a:xfrm rot="5400000">
            <a:off x="10666449" y="3959962"/>
            <a:ext cx="4597400" cy="1248872"/>
            <a:chOff x="2983209" y="3959962"/>
            <a:chExt cx="4597400" cy="1248872"/>
          </a:xfrm>
        </p:grpSpPr>
        <p:grpSp>
          <p:nvGrpSpPr>
            <p:cNvPr id="79" name="Group 78">
              <a:extLst>
                <a:ext uri="{FF2B5EF4-FFF2-40B4-BE49-F238E27FC236}">
                  <a16:creationId xmlns:a16="http://schemas.microsoft.com/office/drawing/2014/main" id="{B75D140F-5FC1-EBDE-FCB9-5D390A2C8732}"/>
                </a:ext>
              </a:extLst>
            </p:cNvPr>
            <p:cNvGrpSpPr/>
            <p:nvPr userDrawn="1"/>
          </p:nvGrpSpPr>
          <p:grpSpPr>
            <a:xfrm>
              <a:off x="4130985" y="4976997"/>
              <a:ext cx="1122349" cy="231837"/>
              <a:chOff x="4135734" y="4976997"/>
              <a:chExt cx="1120775" cy="231837"/>
            </a:xfrm>
          </p:grpSpPr>
          <p:sp>
            <p:nvSpPr>
              <p:cNvPr id="165" name="Rectangle 164">
                <a:extLst>
                  <a:ext uri="{FF2B5EF4-FFF2-40B4-BE49-F238E27FC236}">
                    <a16:creationId xmlns:a16="http://schemas.microsoft.com/office/drawing/2014/main" id="{3861EE3E-2119-EA11-CD77-5CB394817BC9}"/>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65">
                <a:extLst>
                  <a:ext uri="{FF2B5EF4-FFF2-40B4-BE49-F238E27FC236}">
                    <a16:creationId xmlns:a16="http://schemas.microsoft.com/office/drawing/2014/main" id="{B0F78AAC-FC45-ACC6-3D1C-22118D58F477}"/>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C40DB61D-11E4-EF0F-1F67-7CF123EFC0C4}"/>
                </a:ext>
              </a:extLst>
            </p:cNvPr>
            <p:cNvGrpSpPr/>
            <p:nvPr userDrawn="1"/>
          </p:nvGrpSpPr>
          <p:grpSpPr>
            <a:xfrm>
              <a:off x="2989559" y="4976997"/>
              <a:ext cx="1122349" cy="231837"/>
              <a:chOff x="2989559" y="4976997"/>
              <a:chExt cx="1120775" cy="231837"/>
            </a:xfrm>
          </p:grpSpPr>
          <p:sp>
            <p:nvSpPr>
              <p:cNvPr id="163" name="Rectangle 62">
                <a:extLst>
                  <a:ext uri="{FF2B5EF4-FFF2-40B4-BE49-F238E27FC236}">
                    <a16:creationId xmlns:a16="http://schemas.microsoft.com/office/drawing/2014/main" id="{04EEC637-FB19-E020-3DCC-A23D710E14F0}"/>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63">
                <a:extLst>
                  <a:ext uri="{FF2B5EF4-FFF2-40B4-BE49-F238E27FC236}">
                    <a16:creationId xmlns:a16="http://schemas.microsoft.com/office/drawing/2014/main" id="{B8254382-9654-3DC9-AEFA-1174A25D85C5}"/>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1" name="Rectangle 69">
              <a:extLst>
                <a:ext uri="{FF2B5EF4-FFF2-40B4-BE49-F238E27FC236}">
                  <a16:creationId xmlns:a16="http://schemas.microsoft.com/office/drawing/2014/main" id="{7FE7728F-54B8-05C6-68CD-1B31A2C09F3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9">
              <a:extLst>
                <a:ext uri="{FF2B5EF4-FFF2-40B4-BE49-F238E27FC236}">
                  <a16:creationId xmlns:a16="http://schemas.microsoft.com/office/drawing/2014/main" id="{16B3E28C-4CB7-584A-AE37-4E275E5DC682}"/>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BADF9592-B459-3965-C39F-89BF1231DE9B}"/>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54">
              <a:extLst>
                <a:ext uri="{FF2B5EF4-FFF2-40B4-BE49-F238E27FC236}">
                  <a16:creationId xmlns:a16="http://schemas.microsoft.com/office/drawing/2014/main" id="{CC0635F8-9141-91F8-465A-75D9F16003FC}"/>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8311CE98-3211-7AE3-8107-52EF29770091}"/>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50">
              <a:extLst>
                <a:ext uri="{FF2B5EF4-FFF2-40B4-BE49-F238E27FC236}">
                  <a16:creationId xmlns:a16="http://schemas.microsoft.com/office/drawing/2014/main" id="{3A0188BA-F159-4C46-BC5D-F3F3FB65CF82}"/>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65">
              <a:extLst>
                <a:ext uri="{FF2B5EF4-FFF2-40B4-BE49-F238E27FC236}">
                  <a16:creationId xmlns:a16="http://schemas.microsoft.com/office/drawing/2014/main" id="{AFEC799B-96E1-86BC-4F17-D026DD2E5500}"/>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6">
              <a:extLst>
                <a:ext uri="{FF2B5EF4-FFF2-40B4-BE49-F238E27FC236}">
                  <a16:creationId xmlns:a16="http://schemas.microsoft.com/office/drawing/2014/main" id="{ADAAB495-744D-DFB1-965B-4BB20125D77B}"/>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8">
              <a:extLst>
                <a:ext uri="{FF2B5EF4-FFF2-40B4-BE49-F238E27FC236}">
                  <a16:creationId xmlns:a16="http://schemas.microsoft.com/office/drawing/2014/main" id="{B6F67AA0-86A5-8BA4-1FF5-55D5D12B4F07}"/>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8">
              <a:extLst>
                <a:ext uri="{FF2B5EF4-FFF2-40B4-BE49-F238E27FC236}">
                  <a16:creationId xmlns:a16="http://schemas.microsoft.com/office/drawing/2014/main" id="{A5BBBB5B-F81D-7A94-E58D-D38EF7D236DA}"/>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73">
              <a:extLst>
                <a:ext uri="{FF2B5EF4-FFF2-40B4-BE49-F238E27FC236}">
                  <a16:creationId xmlns:a16="http://schemas.microsoft.com/office/drawing/2014/main" id="{DEE44A73-F02C-E03E-B232-14078EE81D26}"/>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93">
              <a:extLst>
                <a:ext uri="{FF2B5EF4-FFF2-40B4-BE49-F238E27FC236}">
                  <a16:creationId xmlns:a16="http://schemas.microsoft.com/office/drawing/2014/main" id="{ED544E7A-F996-69B6-E5CD-BEC93E146FBA}"/>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AutoShape 3">
              <a:extLst>
                <a:ext uri="{FF2B5EF4-FFF2-40B4-BE49-F238E27FC236}">
                  <a16:creationId xmlns:a16="http://schemas.microsoft.com/office/drawing/2014/main" id="{686365C2-C8A1-61F7-07F7-26B9BB9536C4}"/>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4" name="Group 93">
              <a:extLst>
                <a:ext uri="{FF2B5EF4-FFF2-40B4-BE49-F238E27FC236}">
                  <a16:creationId xmlns:a16="http://schemas.microsoft.com/office/drawing/2014/main" id="{9AD18965-9F9B-53AD-457F-FDE8CC11ACBE}"/>
                </a:ext>
              </a:extLst>
            </p:cNvPr>
            <p:cNvGrpSpPr/>
            <p:nvPr userDrawn="1"/>
          </p:nvGrpSpPr>
          <p:grpSpPr>
            <a:xfrm>
              <a:off x="4161941" y="4724853"/>
              <a:ext cx="208390" cy="208938"/>
              <a:chOff x="4150022" y="4707931"/>
              <a:chExt cx="208390" cy="208938"/>
            </a:xfrm>
          </p:grpSpPr>
          <p:sp>
            <p:nvSpPr>
              <p:cNvPr id="160" name="Rectangle 159">
                <a:extLst>
                  <a:ext uri="{FF2B5EF4-FFF2-40B4-BE49-F238E27FC236}">
                    <a16:creationId xmlns:a16="http://schemas.microsoft.com/office/drawing/2014/main" id="{57CD9401-B7BD-94F4-683A-81A9D12E7B5B}"/>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161" name="Rectangle 160">
                <a:extLst>
                  <a:ext uri="{FF2B5EF4-FFF2-40B4-BE49-F238E27FC236}">
                    <a16:creationId xmlns:a16="http://schemas.microsoft.com/office/drawing/2014/main" id="{F8E0B0C8-C233-08BF-02CF-9608BED5031C}"/>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2" name="Rectangle 161">
                <a:extLst>
                  <a:ext uri="{FF2B5EF4-FFF2-40B4-BE49-F238E27FC236}">
                    <a16:creationId xmlns:a16="http://schemas.microsoft.com/office/drawing/2014/main" id="{BFD90400-1CE9-C092-57EA-E575C6842334}"/>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5" name="Group 94">
              <a:extLst>
                <a:ext uri="{FF2B5EF4-FFF2-40B4-BE49-F238E27FC236}">
                  <a16:creationId xmlns:a16="http://schemas.microsoft.com/office/drawing/2014/main" id="{2E55E59C-DC08-A501-931F-164DD4FE4A73}"/>
                </a:ext>
              </a:extLst>
            </p:cNvPr>
            <p:cNvGrpSpPr/>
            <p:nvPr userDrawn="1"/>
          </p:nvGrpSpPr>
          <p:grpSpPr>
            <a:xfrm>
              <a:off x="4161941" y="4235797"/>
              <a:ext cx="209994" cy="207246"/>
              <a:chOff x="4150022" y="4220567"/>
              <a:chExt cx="209994" cy="207246"/>
            </a:xfrm>
          </p:grpSpPr>
          <p:sp>
            <p:nvSpPr>
              <p:cNvPr id="157" name="Rectangle 156">
                <a:extLst>
                  <a:ext uri="{FF2B5EF4-FFF2-40B4-BE49-F238E27FC236}">
                    <a16:creationId xmlns:a16="http://schemas.microsoft.com/office/drawing/2014/main" id="{38DAFC28-E7A1-4EA3-D77C-A2D72731B2C2}"/>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158" name="Rectangle 157">
                <a:extLst>
                  <a:ext uri="{FF2B5EF4-FFF2-40B4-BE49-F238E27FC236}">
                    <a16:creationId xmlns:a16="http://schemas.microsoft.com/office/drawing/2014/main" id="{FB76EA11-1953-9F66-D4E9-9027AB5F1B09}"/>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9" name="Rectangle 158">
                <a:extLst>
                  <a:ext uri="{FF2B5EF4-FFF2-40B4-BE49-F238E27FC236}">
                    <a16:creationId xmlns:a16="http://schemas.microsoft.com/office/drawing/2014/main" id="{41C6A751-AE2E-5274-4DD7-8965FF286ACC}"/>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96" name="Rectangle 95">
              <a:extLst>
                <a:ext uri="{FF2B5EF4-FFF2-40B4-BE49-F238E27FC236}">
                  <a16:creationId xmlns:a16="http://schemas.microsoft.com/office/drawing/2014/main" id="{9BF3E800-0F34-7606-BA4D-C6D628337737}"/>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7" name="Group 96">
              <a:extLst>
                <a:ext uri="{FF2B5EF4-FFF2-40B4-BE49-F238E27FC236}">
                  <a16:creationId xmlns:a16="http://schemas.microsoft.com/office/drawing/2014/main" id="{32A4B160-0E1D-7D00-E235-1E2BE1CD8086}"/>
                </a:ext>
              </a:extLst>
            </p:cNvPr>
            <p:cNvGrpSpPr/>
            <p:nvPr userDrawn="1"/>
          </p:nvGrpSpPr>
          <p:grpSpPr>
            <a:xfrm>
              <a:off x="3020515" y="4479479"/>
              <a:ext cx="209994" cy="208939"/>
              <a:chOff x="3003847" y="4465941"/>
              <a:chExt cx="209994" cy="208939"/>
            </a:xfrm>
          </p:grpSpPr>
          <p:sp>
            <p:nvSpPr>
              <p:cNvPr id="154" name="Rectangle 51">
                <a:extLst>
                  <a:ext uri="{FF2B5EF4-FFF2-40B4-BE49-F238E27FC236}">
                    <a16:creationId xmlns:a16="http://schemas.microsoft.com/office/drawing/2014/main" id="{E17CB8C8-F75B-AC6B-BC5A-BFDE02F18F33}"/>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55" name="Rectangle 52">
                <a:extLst>
                  <a:ext uri="{FF2B5EF4-FFF2-40B4-BE49-F238E27FC236}">
                    <a16:creationId xmlns:a16="http://schemas.microsoft.com/office/drawing/2014/main" id="{15A6B1BA-B621-EF4D-FBC6-4631D0E3C583}"/>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6" name="Rectangle 53">
                <a:extLst>
                  <a:ext uri="{FF2B5EF4-FFF2-40B4-BE49-F238E27FC236}">
                    <a16:creationId xmlns:a16="http://schemas.microsoft.com/office/drawing/2014/main" id="{55651074-CF79-191A-979D-082FF97C85E3}"/>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98" name="Group 97">
              <a:extLst>
                <a:ext uri="{FF2B5EF4-FFF2-40B4-BE49-F238E27FC236}">
                  <a16:creationId xmlns:a16="http://schemas.microsoft.com/office/drawing/2014/main" id="{47CEEA29-E21A-9B6C-DAEA-7F888D983F1B}"/>
                </a:ext>
              </a:extLst>
            </p:cNvPr>
            <p:cNvGrpSpPr/>
            <p:nvPr userDrawn="1"/>
          </p:nvGrpSpPr>
          <p:grpSpPr>
            <a:xfrm>
              <a:off x="3020515" y="4724853"/>
              <a:ext cx="221214" cy="208938"/>
              <a:chOff x="3003847" y="4707931"/>
              <a:chExt cx="221214" cy="208938"/>
            </a:xfrm>
          </p:grpSpPr>
          <p:sp>
            <p:nvSpPr>
              <p:cNvPr id="151" name="Rectangle 55">
                <a:extLst>
                  <a:ext uri="{FF2B5EF4-FFF2-40B4-BE49-F238E27FC236}">
                    <a16:creationId xmlns:a16="http://schemas.microsoft.com/office/drawing/2014/main" id="{12CECD64-2040-C7B3-397E-D728904FC511}"/>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152" name="Rectangle 56">
                <a:extLst>
                  <a:ext uri="{FF2B5EF4-FFF2-40B4-BE49-F238E27FC236}">
                    <a16:creationId xmlns:a16="http://schemas.microsoft.com/office/drawing/2014/main" id="{F4A731EA-6E8D-46F9-00C9-E625663DBB24}"/>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3" name="Rectangle 57">
                <a:extLst>
                  <a:ext uri="{FF2B5EF4-FFF2-40B4-BE49-F238E27FC236}">
                    <a16:creationId xmlns:a16="http://schemas.microsoft.com/office/drawing/2014/main" id="{E9836CEE-4AF8-C88C-5DA3-7E9FAC899ADE}"/>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9" name="Group 98">
              <a:extLst>
                <a:ext uri="{FF2B5EF4-FFF2-40B4-BE49-F238E27FC236}">
                  <a16:creationId xmlns:a16="http://schemas.microsoft.com/office/drawing/2014/main" id="{E257FE3F-53A6-7869-77A0-2FDB758B90A7}"/>
                </a:ext>
              </a:extLst>
            </p:cNvPr>
            <p:cNvGrpSpPr/>
            <p:nvPr userDrawn="1"/>
          </p:nvGrpSpPr>
          <p:grpSpPr>
            <a:xfrm>
              <a:off x="3020515" y="4235797"/>
              <a:ext cx="213200" cy="207246"/>
              <a:chOff x="3003847" y="4220567"/>
              <a:chExt cx="213200" cy="207246"/>
            </a:xfrm>
          </p:grpSpPr>
          <p:grpSp>
            <p:nvGrpSpPr>
              <p:cNvPr id="147" name="Group 146">
                <a:extLst>
                  <a:ext uri="{FF2B5EF4-FFF2-40B4-BE49-F238E27FC236}">
                    <a16:creationId xmlns:a16="http://schemas.microsoft.com/office/drawing/2014/main" id="{408FC5A3-B86D-A785-A412-F8C3BBACDDBD}"/>
                  </a:ext>
                </a:extLst>
              </p:cNvPr>
              <p:cNvGrpSpPr/>
              <p:nvPr userDrawn="1"/>
            </p:nvGrpSpPr>
            <p:grpSpPr>
              <a:xfrm>
                <a:off x="3003847" y="4220567"/>
                <a:ext cx="200955" cy="153888"/>
                <a:chOff x="3003847" y="4220567"/>
                <a:chExt cx="200955" cy="153888"/>
              </a:xfrm>
            </p:grpSpPr>
            <p:sp>
              <p:nvSpPr>
                <p:cNvPr id="149" name="Rectangle 59">
                  <a:extLst>
                    <a:ext uri="{FF2B5EF4-FFF2-40B4-BE49-F238E27FC236}">
                      <a16:creationId xmlns:a16="http://schemas.microsoft.com/office/drawing/2014/main" id="{BFD6E3BC-F9F6-979C-66D2-D8C11CA8E9AB}"/>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150" name="Rectangle 60">
                  <a:extLst>
                    <a:ext uri="{FF2B5EF4-FFF2-40B4-BE49-F238E27FC236}">
                      <a16:creationId xmlns:a16="http://schemas.microsoft.com/office/drawing/2014/main" id="{05725C7B-5A60-66D9-2E6C-2F340D698031}"/>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48" name="Rectangle 61">
                <a:extLst>
                  <a:ext uri="{FF2B5EF4-FFF2-40B4-BE49-F238E27FC236}">
                    <a16:creationId xmlns:a16="http://schemas.microsoft.com/office/drawing/2014/main" id="{AE55D2E0-B182-D5F2-D671-5962305B23A0}"/>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00" name="Rectangle 64">
              <a:extLst>
                <a:ext uri="{FF2B5EF4-FFF2-40B4-BE49-F238E27FC236}">
                  <a16:creationId xmlns:a16="http://schemas.microsoft.com/office/drawing/2014/main" id="{55011427-714D-E972-43A9-0FCCBF56FF9B}"/>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01" name="Group 100">
              <a:extLst>
                <a:ext uri="{FF2B5EF4-FFF2-40B4-BE49-F238E27FC236}">
                  <a16:creationId xmlns:a16="http://schemas.microsoft.com/office/drawing/2014/main" id="{7C1B7F2E-9E29-D3D0-ECE8-1185685CC6C5}"/>
                </a:ext>
              </a:extLst>
            </p:cNvPr>
            <p:cNvGrpSpPr/>
            <p:nvPr userDrawn="1"/>
          </p:nvGrpSpPr>
          <p:grpSpPr>
            <a:xfrm>
              <a:off x="6455085" y="4479479"/>
              <a:ext cx="221214" cy="208939"/>
              <a:chOff x="6440784" y="4467633"/>
              <a:chExt cx="221214" cy="208939"/>
            </a:xfrm>
          </p:grpSpPr>
          <p:sp>
            <p:nvSpPr>
              <p:cNvPr id="144" name="Rectangle 66">
                <a:extLst>
                  <a:ext uri="{FF2B5EF4-FFF2-40B4-BE49-F238E27FC236}">
                    <a16:creationId xmlns:a16="http://schemas.microsoft.com/office/drawing/2014/main" id="{226DA07D-E8FF-A43B-5A99-F86C07E167A2}"/>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5" name="Rectangle 67">
                <a:extLst>
                  <a:ext uri="{FF2B5EF4-FFF2-40B4-BE49-F238E27FC236}">
                    <a16:creationId xmlns:a16="http://schemas.microsoft.com/office/drawing/2014/main" id="{122DFC08-4B4A-75B5-2741-774ADCFC00E9}"/>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6" name="Rectangle 68">
                <a:extLst>
                  <a:ext uri="{FF2B5EF4-FFF2-40B4-BE49-F238E27FC236}">
                    <a16:creationId xmlns:a16="http://schemas.microsoft.com/office/drawing/2014/main" id="{06F6238C-0DCA-F3F7-E08F-02B4D83AD011}"/>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02" name="Group 101">
              <a:extLst>
                <a:ext uri="{FF2B5EF4-FFF2-40B4-BE49-F238E27FC236}">
                  <a16:creationId xmlns:a16="http://schemas.microsoft.com/office/drawing/2014/main" id="{4B2186DC-EF93-AC56-A1DC-F8AD317DB237}"/>
                </a:ext>
              </a:extLst>
            </p:cNvPr>
            <p:cNvGrpSpPr/>
            <p:nvPr userDrawn="1"/>
          </p:nvGrpSpPr>
          <p:grpSpPr>
            <a:xfrm>
              <a:off x="6455085" y="4724853"/>
              <a:ext cx="214802" cy="208939"/>
              <a:chOff x="6440784" y="4709623"/>
              <a:chExt cx="214802" cy="208939"/>
            </a:xfrm>
          </p:grpSpPr>
          <p:sp>
            <p:nvSpPr>
              <p:cNvPr id="141" name="Rectangle 70">
                <a:extLst>
                  <a:ext uri="{FF2B5EF4-FFF2-40B4-BE49-F238E27FC236}">
                    <a16:creationId xmlns:a16="http://schemas.microsoft.com/office/drawing/2014/main" id="{50C6C878-E9ED-AE77-27BC-4BA2A45CC6A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142" name="Rectangle 71">
                <a:extLst>
                  <a:ext uri="{FF2B5EF4-FFF2-40B4-BE49-F238E27FC236}">
                    <a16:creationId xmlns:a16="http://schemas.microsoft.com/office/drawing/2014/main" id="{2C087D1D-F1C9-70AC-C850-A014E044BFD2}"/>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3" name="Rectangle 72">
                <a:extLst>
                  <a:ext uri="{FF2B5EF4-FFF2-40B4-BE49-F238E27FC236}">
                    <a16:creationId xmlns:a16="http://schemas.microsoft.com/office/drawing/2014/main" id="{2E0CB6EE-176B-BA3F-DBAB-ABDB229292F1}"/>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3" name="Group 102">
              <a:extLst>
                <a:ext uri="{FF2B5EF4-FFF2-40B4-BE49-F238E27FC236}">
                  <a16:creationId xmlns:a16="http://schemas.microsoft.com/office/drawing/2014/main" id="{1A0D96B3-932F-2A1F-1E5D-9B4495A82735}"/>
                </a:ext>
              </a:extLst>
            </p:cNvPr>
            <p:cNvGrpSpPr/>
            <p:nvPr userDrawn="1"/>
          </p:nvGrpSpPr>
          <p:grpSpPr>
            <a:xfrm>
              <a:off x="6455085" y="4235797"/>
              <a:ext cx="222818" cy="207246"/>
              <a:chOff x="6440784" y="4222259"/>
              <a:chExt cx="222818" cy="207246"/>
            </a:xfrm>
          </p:grpSpPr>
          <p:sp>
            <p:nvSpPr>
              <p:cNvPr id="138" name="Rectangle 74">
                <a:extLst>
                  <a:ext uri="{FF2B5EF4-FFF2-40B4-BE49-F238E27FC236}">
                    <a16:creationId xmlns:a16="http://schemas.microsoft.com/office/drawing/2014/main" id="{0A0734D7-FB8A-7E51-745C-8D660028C98D}"/>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139" name="Rectangle 75">
                <a:extLst>
                  <a:ext uri="{FF2B5EF4-FFF2-40B4-BE49-F238E27FC236}">
                    <a16:creationId xmlns:a16="http://schemas.microsoft.com/office/drawing/2014/main" id="{C6F674B1-3D5F-E8A8-0CA3-167A75A98A16}"/>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0" name="Rectangle 76">
                <a:extLst>
                  <a:ext uri="{FF2B5EF4-FFF2-40B4-BE49-F238E27FC236}">
                    <a16:creationId xmlns:a16="http://schemas.microsoft.com/office/drawing/2014/main" id="{78B5F141-F2F6-6AD9-411C-23A43526DE50}"/>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4" name="Group 103">
              <a:extLst>
                <a:ext uri="{FF2B5EF4-FFF2-40B4-BE49-F238E27FC236}">
                  <a16:creationId xmlns:a16="http://schemas.microsoft.com/office/drawing/2014/main" id="{ECCFD409-05B5-7EE4-AFCD-A96FE27D13F3}"/>
                </a:ext>
              </a:extLst>
            </p:cNvPr>
            <p:cNvGrpSpPr>
              <a:grpSpLocks/>
            </p:cNvGrpSpPr>
            <p:nvPr userDrawn="1"/>
          </p:nvGrpSpPr>
          <p:grpSpPr>
            <a:xfrm>
              <a:off x="5282703" y="3983653"/>
              <a:ext cx="2263775" cy="231837"/>
              <a:chOff x="5282703" y="3983653"/>
              <a:chExt cx="2263775" cy="231837"/>
            </a:xfrm>
          </p:grpSpPr>
          <p:sp>
            <p:nvSpPr>
              <p:cNvPr id="134" name="Rectangle 80">
                <a:extLst>
                  <a:ext uri="{FF2B5EF4-FFF2-40B4-BE49-F238E27FC236}">
                    <a16:creationId xmlns:a16="http://schemas.microsoft.com/office/drawing/2014/main" id="{8FFBBE2E-0116-BA93-CEB0-6853C741E9E6}"/>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81">
                <a:extLst>
                  <a:ext uri="{FF2B5EF4-FFF2-40B4-BE49-F238E27FC236}">
                    <a16:creationId xmlns:a16="http://schemas.microsoft.com/office/drawing/2014/main" id="{69AC0911-B791-7B9D-C131-BA0A6E6F5169}"/>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82">
                <a:extLst>
                  <a:ext uri="{FF2B5EF4-FFF2-40B4-BE49-F238E27FC236}">
                    <a16:creationId xmlns:a16="http://schemas.microsoft.com/office/drawing/2014/main" id="{C14C6E87-CD65-05B9-01D0-D6433E672350}"/>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83">
                <a:extLst>
                  <a:ext uri="{FF2B5EF4-FFF2-40B4-BE49-F238E27FC236}">
                    <a16:creationId xmlns:a16="http://schemas.microsoft.com/office/drawing/2014/main" id="{542F1BAD-FD37-924F-5111-184D74FD3B5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8014C0B7-E039-37E6-CF2C-9332D6BFD2D1}"/>
                </a:ext>
              </a:extLst>
            </p:cNvPr>
            <p:cNvGrpSpPr/>
            <p:nvPr userDrawn="1"/>
          </p:nvGrpSpPr>
          <p:grpSpPr>
            <a:xfrm>
              <a:off x="5313659" y="4005084"/>
              <a:ext cx="498534" cy="192016"/>
              <a:chOff x="5300959" y="3988730"/>
              <a:chExt cx="498534" cy="192016"/>
            </a:xfrm>
          </p:grpSpPr>
          <p:sp>
            <p:nvSpPr>
              <p:cNvPr id="132" name="Rectangle 84">
                <a:extLst>
                  <a:ext uri="{FF2B5EF4-FFF2-40B4-BE49-F238E27FC236}">
                    <a16:creationId xmlns:a16="http://schemas.microsoft.com/office/drawing/2014/main" id="{979AAD35-496D-2E87-FFEA-E56AA19199A3}"/>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3" name="Rectangle 85">
                <a:extLst>
                  <a:ext uri="{FF2B5EF4-FFF2-40B4-BE49-F238E27FC236}">
                    <a16:creationId xmlns:a16="http://schemas.microsoft.com/office/drawing/2014/main" id="{D22D6489-32B3-C61E-214B-2F47518B3ABF}"/>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6" name="Group 105">
              <a:extLst>
                <a:ext uri="{FF2B5EF4-FFF2-40B4-BE49-F238E27FC236}">
                  <a16:creationId xmlns:a16="http://schemas.microsoft.com/office/drawing/2014/main" id="{4E58236F-FCA5-A880-154A-E47A40CB750F}"/>
                </a:ext>
              </a:extLst>
            </p:cNvPr>
            <p:cNvGrpSpPr/>
            <p:nvPr userDrawn="1"/>
          </p:nvGrpSpPr>
          <p:grpSpPr>
            <a:xfrm>
              <a:off x="5313659" y="4724853"/>
              <a:ext cx="211596" cy="207246"/>
              <a:chOff x="5294609" y="4714700"/>
              <a:chExt cx="211596" cy="207246"/>
            </a:xfrm>
          </p:grpSpPr>
          <p:sp>
            <p:nvSpPr>
              <p:cNvPr id="129" name="Rectangle 90">
                <a:extLst>
                  <a:ext uri="{FF2B5EF4-FFF2-40B4-BE49-F238E27FC236}">
                    <a16:creationId xmlns:a16="http://schemas.microsoft.com/office/drawing/2014/main" id="{AF9658BE-DD3B-87EB-0630-CDA144FAF439}"/>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130" name="Rectangle 91">
                <a:extLst>
                  <a:ext uri="{FF2B5EF4-FFF2-40B4-BE49-F238E27FC236}">
                    <a16:creationId xmlns:a16="http://schemas.microsoft.com/office/drawing/2014/main" id="{A0092A4B-3F76-37B8-3451-1B21BF4A6786}"/>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1" name="Rectangle 92">
                <a:extLst>
                  <a:ext uri="{FF2B5EF4-FFF2-40B4-BE49-F238E27FC236}">
                    <a16:creationId xmlns:a16="http://schemas.microsoft.com/office/drawing/2014/main" id="{1CCC4745-C800-DC66-37AE-F196BDB987C1}"/>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7" name="Group 106">
              <a:extLst>
                <a:ext uri="{FF2B5EF4-FFF2-40B4-BE49-F238E27FC236}">
                  <a16:creationId xmlns:a16="http://schemas.microsoft.com/office/drawing/2014/main" id="{DDBB8A8B-526E-BC66-ADE0-43F1C1237575}"/>
                </a:ext>
              </a:extLst>
            </p:cNvPr>
            <p:cNvGrpSpPr/>
            <p:nvPr userDrawn="1"/>
          </p:nvGrpSpPr>
          <p:grpSpPr>
            <a:xfrm>
              <a:off x="5313659" y="4235797"/>
              <a:ext cx="229230" cy="208939"/>
              <a:chOff x="5294609" y="4225643"/>
              <a:chExt cx="229230" cy="208939"/>
            </a:xfrm>
          </p:grpSpPr>
          <p:sp>
            <p:nvSpPr>
              <p:cNvPr id="126" name="Rectangle 94">
                <a:extLst>
                  <a:ext uri="{FF2B5EF4-FFF2-40B4-BE49-F238E27FC236}">
                    <a16:creationId xmlns:a16="http://schemas.microsoft.com/office/drawing/2014/main" id="{E828E5B0-14A1-884D-0A65-2F784AB2ADA2}"/>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127" name="Rectangle 95">
                <a:extLst>
                  <a:ext uri="{FF2B5EF4-FFF2-40B4-BE49-F238E27FC236}">
                    <a16:creationId xmlns:a16="http://schemas.microsoft.com/office/drawing/2014/main" id="{C09BD516-62A0-754A-3799-0049E3793814}"/>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8" name="Rectangle 96">
                <a:extLst>
                  <a:ext uri="{FF2B5EF4-FFF2-40B4-BE49-F238E27FC236}">
                    <a16:creationId xmlns:a16="http://schemas.microsoft.com/office/drawing/2014/main" id="{C6E331F8-45F2-AB10-6DE1-6A1BA03D572A}"/>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8" name="Group 107">
              <a:extLst>
                <a:ext uri="{FF2B5EF4-FFF2-40B4-BE49-F238E27FC236}">
                  <a16:creationId xmlns:a16="http://schemas.microsoft.com/office/drawing/2014/main" id="{78D70581-34AC-F616-ECAF-F0E63B13CD5D}"/>
                </a:ext>
              </a:extLst>
            </p:cNvPr>
            <p:cNvGrpSpPr/>
            <p:nvPr userDrawn="1"/>
          </p:nvGrpSpPr>
          <p:grpSpPr>
            <a:xfrm>
              <a:off x="5280323" y="4976997"/>
              <a:ext cx="2263775" cy="231837"/>
              <a:chOff x="5280323" y="4976997"/>
              <a:chExt cx="2263775" cy="231837"/>
            </a:xfrm>
          </p:grpSpPr>
          <p:sp>
            <p:nvSpPr>
              <p:cNvPr id="124" name="Rectangle 97">
                <a:extLst>
                  <a:ext uri="{FF2B5EF4-FFF2-40B4-BE49-F238E27FC236}">
                    <a16:creationId xmlns:a16="http://schemas.microsoft.com/office/drawing/2014/main" id="{3CCCAA98-682E-029D-7618-6B3181E513A2}"/>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98">
                <a:extLst>
                  <a:ext uri="{FF2B5EF4-FFF2-40B4-BE49-F238E27FC236}">
                    <a16:creationId xmlns:a16="http://schemas.microsoft.com/office/drawing/2014/main" id="{121A6222-2A4A-2CD8-D48C-FD55663BFF05}"/>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9" name="Rectangle 99">
              <a:extLst>
                <a:ext uri="{FF2B5EF4-FFF2-40B4-BE49-F238E27FC236}">
                  <a16:creationId xmlns:a16="http://schemas.microsoft.com/office/drawing/2014/main" id="{AC792F17-C0D8-B952-F592-3856DF3CFCC2}"/>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0" name="Group 109">
              <a:extLst>
                <a:ext uri="{FF2B5EF4-FFF2-40B4-BE49-F238E27FC236}">
                  <a16:creationId xmlns:a16="http://schemas.microsoft.com/office/drawing/2014/main" id="{1CA4EE74-15EB-795D-F5AF-89127BBEDF05}"/>
                </a:ext>
              </a:extLst>
            </p:cNvPr>
            <p:cNvGrpSpPr>
              <a:grpSpLocks/>
            </p:cNvGrpSpPr>
            <p:nvPr userDrawn="1"/>
          </p:nvGrpSpPr>
          <p:grpSpPr>
            <a:xfrm>
              <a:off x="2987973" y="3983653"/>
              <a:ext cx="2263775" cy="231837"/>
              <a:chOff x="2987972" y="3987038"/>
              <a:chExt cx="2268538" cy="230144"/>
            </a:xfrm>
          </p:grpSpPr>
          <p:sp>
            <p:nvSpPr>
              <p:cNvPr id="122" name="Rectangle 100">
                <a:extLst>
                  <a:ext uri="{FF2B5EF4-FFF2-40B4-BE49-F238E27FC236}">
                    <a16:creationId xmlns:a16="http://schemas.microsoft.com/office/drawing/2014/main" id="{1832F836-DB76-EF5D-8AB6-D870D2C31613}"/>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01">
                <a:extLst>
                  <a:ext uri="{FF2B5EF4-FFF2-40B4-BE49-F238E27FC236}">
                    <a16:creationId xmlns:a16="http://schemas.microsoft.com/office/drawing/2014/main" id="{CF99F727-0607-2A45-D80E-9802975219E5}"/>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3D32DE10-09D6-DCBF-2BD8-D4616C1F7A33}"/>
                </a:ext>
              </a:extLst>
            </p:cNvPr>
            <p:cNvGrpSpPr/>
            <p:nvPr userDrawn="1"/>
          </p:nvGrpSpPr>
          <p:grpSpPr>
            <a:xfrm>
              <a:off x="3018929" y="4005084"/>
              <a:ext cx="615553" cy="190324"/>
              <a:chOff x="3002259" y="3980269"/>
              <a:chExt cx="615553" cy="190324"/>
            </a:xfrm>
          </p:grpSpPr>
          <p:sp>
            <p:nvSpPr>
              <p:cNvPr id="120" name="Rectangle 102">
                <a:extLst>
                  <a:ext uri="{FF2B5EF4-FFF2-40B4-BE49-F238E27FC236}">
                    <a16:creationId xmlns:a16="http://schemas.microsoft.com/office/drawing/2014/main" id="{BD04C5C6-4E23-3A99-2E9B-EAFD077D242D}"/>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1" name="Rectangle 103">
                <a:extLst>
                  <a:ext uri="{FF2B5EF4-FFF2-40B4-BE49-F238E27FC236}">
                    <a16:creationId xmlns:a16="http://schemas.microsoft.com/office/drawing/2014/main" id="{40E9BD2F-1BEC-E182-72A6-1CB054A2C529}"/>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2" name="Group 111">
              <a:extLst>
                <a:ext uri="{FF2B5EF4-FFF2-40B4-BE49-F238E27FC236}">
                  <a16:creationId xmlns:a16="http://schemas.microsoft.com/office/drawing/2014/main" id="{6DF5D6AD-8C28-591E-A155-1324CAD00B92}"/>
                </a:ext>
              </a:extLst>
            </p:cNvPr>
            <p:cNvGrpSpPr/>
            <p:nvPr userDrawn="1"/>
          </p:nvGrpSpPr>
          <p:grpSpPr>
            <a:xfrm>
              <a:off x="4161941" y="4479479"/>
              <a:ext cx="213200" cy="208939"/>
              <a:chOff x="4150022" y="4465941"/>
              <a:chExt cx="213200" cy="208939"/>
            </a:xfrm>
          </p:grpSpPr>
          <p:sp>
            <p:nvSpPr>
              <p:cNvPr id="117" name="Rectangle 116">
                <a:extLst>
                  <a:ext uri="{FF2B5EF4-FFF2-40B4-BE49-F238E27FC236}">
                    <a16:creationId xmlns:a16="http://schemas.microsoft.com/office/drawing/2014/main" id="{3DF83E64-3D45-FBC9-B6F1-FC6808DCADE2}"/>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18" name="Rectangle 117">
                <a:extLst>
                  <a:ext uri="{FF2B5EF4-FFF2-40B4-BE49-F238E27FC236}">
                    <a16:creationId xmlns:a16="http://schemas.microsoft.com/office/drawing/2014/main" id="{E5E78181-6510-CE53-0DAF-301DF8D8BDDF}"/>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19" name="Rectangle 14">
                <a:extLst>
                  <a:ext uri="{FF2B5EF4-FFF2-40B4-BE49-F238E27FC236}">
                    <a16:creationId xmlns:a16="http://schemas.microsoft.com/office/drawing/2014/main" id="{4C7B015E-3D50-C921-6D79-53A922038791}"/>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E2CE27C8-3B44-C921-4A73-E7053C7DE6F9}"/>
                </a:ext>
              </a:extLst>
            </p:cNvPr>
            <p:cNvGrpSpPr/>
            <p:nvPr userDrawn="1"/>
          </p:nvGrpSpPr>
          <p:grpSpPr>
            <a:xfrm>
              <a:off x="5313659" y="4479479"/>
              <a:ext cx="222818" cy="212323"/>
              <a:chOff x="5294609" y="4467633"/>
              <a:chExt cx="222818" cy="212323"/>
            </a:xfrm>
          </p:grpSpPr>
          <p:sp>
            <p:nvSpPr>
              <p:cNvPr id="114" name="Rectangle 87">
                <a:extLst>
                  <a:ext uri="{FF2B5EF4-FFF2-40B4-BE49-F238E27FC236}">
                    <a16:creationId xmlns:a16="http://schemas.microsoft.com/office/drawing/2014/main" id="{A72FBEE0-13D1-9B5F-A641-FE321738A7D9}"/>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5" name="Rectangle 88">
                <a:extLst>
                  <a:ext uri="{FF2B5EF4-FFF2-40B4-BE49-F238E27FC236}">
                    <a16:creationId xmlns:a16="http://schemas.microsoft.com/office/drawing/2014/main" id="{DC0E0544-E642-3101-7C9A-1D810A87E116}"/>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16" name="Rectangle 95">
                <a:extLst>
                  <a:ext uri="{FF2B5EF4-FFF2-40B4-BE49-F238E27FC236}">
                    <a16:creationId xmlns:a16="http://schemas.microsoft.com/office/drawing/2014/main" id="{DD881FDC-CC49-4330-1103-95A97A675177}"/>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67" name="Footer Placeholder 2">
            <a:extLst>
              <a:ext uri="{FF2B5EF4-FFF2-40B4-BE49-F238E27FC236}">
                <a16:creationId xmlns:a16="http://schemas.microsoft.com/office/drawing/2014/main" id="{FB28164F-626E-DF15-ACC9-FFBDE5F5C283}"/>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169" name="TextBox 168">
            <a:extLst>
              <a:ext uri="{FF2B5EF4-FFF2-40B4-BE49-F238E27FC236}">
                <a16:creationId xmlns:a16="http://schemas.microsoft.com/office/drawing/2014/main" id="{5380FC22-E31F-3D87-9CE7-6F9B93671C51}"/>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85527583"/>
      </p:ext>
    </p:extLst>
  </p:cSld>
  <p:clrMap bg1="lt1" tx1="dk1" bg2="lt2" tx2="dk2" accent1="accent1" accent2="accent2" accent3="accent3" accent4="accent4" accent5="accent5" accent6="accent6" hlink="hlink" folHlink="folHlink"/>
  <p:sldLayoutIdLst>
    <p:sldLayoutId id="2147484952" r:id="rId1"/>
    <p:sldLayoutId id="2147484953" r:id="rId2"/>
    <p:sldLayoutId id="2147484954" r:id="rId3"/>
    <p:sldLayoutId id="2147484955" r:id="rId4"/>
    <p:sldLayoutId id="2147484956" r:id="rId5"/>
    <p:sldLayoutId id="2147484957" r:id="rId6"/>
    <p:sldLayoutId id="2147484958" r:id="rId7"/>
    <p:sldLayoutId id="2147484959" r:id="rId8"/>
    <p:sldLayoutId id="2147484960" r:id="rId9"/>
    <p:sldLayoutId id="2147484961" r:id="rId10"/>
    <p:sldLayoutId id="2147484962" r:id="rId11"/>
    <p:sldLayoutId id="2147484963" r:id="rId12"/>
    <p:sldLayoutId id="2147484964" r:id="rId13"/>
    <p:sldLayoutId id="2147484965" r:id="rId14"/>
    <p:sldLayoutId id="2147484966" r:id="rId15"/>
    <p:sldLayoutId id="2147484967" r:id="rId16"/>
    <p:sldLayoutId id="2147484968" r:id="rId17"/>
    <p:sldLayoutId id="2147484969" r:id="rId18"/>
    <p:sldLayoutId id="2147484970" r:id="rId19"/>
    <p:sldLayoutId id="2147484971" r:id="rId20"/>
    <p:sldLayoutId id="2147484972" r:id="rId21"/>
    <p:sldLayoutId id="2147484973" r:id="rId22"/>
    <p:sldLayoutId id="2147484974" r:id="rId23"/>
    <p:sldLayoutId id="2147484975" r:id="rId24"/>
    <p:sldLayoutId id="2147484976" r:id="rId25"/>
    <p:sldLayoutId id="2147484977" r:id="rId26"/>
    <p:sldLayoutId id="2147484978" r:id="rId27"/>
    <p:sldLayoutId id="2147484979" r:id="rId28"/>
    <p:sldLayoutId id="2147484980" r:id="rId29"/>
    <p:sldLayoutId id="2147484981" r:id="rId30"/>
    <p:sldLayoutId id="214748498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3" name="GRID" hidden="1">
            <a:extLst>
              <a:ext uri="{FF2B5EF4-FFF2-40B4-BE49-F238E27FC236}">
                <a16:creationId xmlns:a16="http://schemas.microsoft.com/office/drawing/2014/main" id="{0406FFAF-E06C-354C-74B7-8387607B0AD5}"/>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DCC16D83-0F15-1FA5-677F-E9D38185ECF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842C663-F1DB-D926-63EE-CA45BA7F840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B63A3-6777-46F9-1BE9-E3158BCCD04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8435F34-9A9B-B80B-7092-1FB614B7A82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188DB1-0E21-D058-5E3F-28FE612C8ED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07213E-4CD9-E59A-238A-7157261951F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9E1F924-BF32-1B09-F13E-03691264CB2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7993C9B-453E-DFF8-509C-BC9BF6E694D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60D47A-293E-F664-A53A-E66858A97546}"/>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3C5F35C-7EEC-CCE0-3EF4-B000EC2675A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141EBA5-E8A7-D0B2-4D2F-EF5A7B625C60}"/>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A7D40A9-8AC9-1A23-0E41-9FE31AE2E4E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03D78BB-75CF-C573-0346-66EC39D3BE6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3367276-E9DD-1EA9-90A0-0348570AFAC7}"/>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60A3E18-6125-7B14-7CAE-7D75469C12A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BFAC50D-299E-08DF-CB2B-C5D9383C7B9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5815162-763D-2F9E-0DF2-B9ED642565B0}"/>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569EA8C-5951-B616-E20D-5FB773804D2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C2BA313-669E-FB57-F772-1B7D78F0BAB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CF1FC37-F948-5F9C-657A-F3D9C8ED3E9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1A4F72-F921-00C2-58D4-5B56139628D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B2A39E9-111A-CF60-DC0F-651063A09CF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AA38AFA-6CBE-0D0C-A843-6F758270733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5822B49-78D8-06C6-FDE4-4DA060543A3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8BA8756-D1FE-55C3-18F4-5EDAC2C36F0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2CCE848-D7F9-A92B-96E8-D19FDA633E5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75CFBF0-C47F-AA53-AA3C-07DF589F585A}"/>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5B2AF48-15B9-AAD3-A086-C0E8EB0F1E9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10D6EB1-CAA5-B34E-4453-285F9CA777A6}"/>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AB211F6-4330-1840-B118-E3D1C20167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BD47A13-D5B7-86DD-CC9A-307612A7C78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2014FE6-78A3-EA31-B429-33B7CFEEE2DB}"/>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D4DACC6-9576-8EC4-195E-9C3D868E327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5943C93-CC7D-67E4-693F-1D7730A43DF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283F5F6B-BD07-0EF8-9BBA-74C386AF0A59}"/>
              </a:ext>
            </a:extLst>
          </p:cNvPr>
          <p:cNvGrpSpPr/>
          <p:nvPr userDrawn="1"/>
        </p:nvGrpSpPr>
        <p:grpSpPr>
          <a:xfrm rot="5400000">
            <a:off x="10666449" y="3959962"/>
            <a:ext cx="4597400" cy="1248872"/>
            <a:chOff x="2983209" y="3959962"/>
            <a:chExt cx="4597400" cy="1248872"/>
          </a:xfrm>
        </p:grpSpPr>
        <p:grpSp>
          <p:nvGrpSpPr>
            <p:cNvPr id="165" name="Group 164">
              <a:extLst>
                <a:ext uri="{FF2B5EF4-FFF2-40B4-BE49-F238E27FC236}">
                  <a16:creationId xmlns:a16="http://schemas.microsoft.com/office/drawing/2014/main" id="{7233BA15-04DE-8063-9D4A-D210639E45D1}"/>
                </a:ext>
              </a:extLst>
            </p:cNvPr>
            <p:cNvGrpSpPr/>
            <p:nvPr userDrawn="1"/>
          </p:nvGrpSpPr>
          <p:grpSpPr>
            <a:xfrm>
              <a:off x="4130985" y="4976997"/>
              <a:ext cx="1122349" cy="231837"/>
              <a:chOff x="4135734" y="4976997"/>
              <a:chExt cx="1120775" cy="231837"/>
            </a:xfrm>
          </p:grpSpPr>
          <p:sp>
            <p:nvSpPr>
              <p:cNvPr id="251" name="Rectangle 250">
                <a:extLst>
                  <a:ext uri="{FF2B5EF4-FFF2-40B4-BE49-F238E27FC236}">
                    <a16:creationId xmlns:a16="http://schemas.microsoft.com/office/drawing/2014/main" id="{58A87763-32E6-28E0-E546-0484E58F81C6}"/>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51">
                <a:extLst>
                  <a:ext uri="{FF2B5EF4-FFF2-40B4-BE49-F238E27FC236}">
                    <a16:creationId xmlns:a16="http://schemas.microsoft.com/office/drawing/2014/main" id="{EC34BC7A-4C0F-AE22-24BD-1D3A83D4C714}"/>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9C8A9B67-B7E1-DC2B-2FB0-CC3D03D81FC7}"/>
                </a:ext>
              </a:extLst>
            </p:cNvPr>
            <p:cNvGrpSpPr/>
            <p:nvPr userDrawn="1"/>
          </p:nvGrpSpPr>
          <p:grpSpPr>
            <a:xfrm>
              <a:off x="2989559" y="4976997"/>
              <a:ext cx="1122349" cy="231837"/>
              <a:chOff x="2989559" y="4976997"/>
              <a:chExt cx="1120775" cy="231837"/>
            </a:xfrm>
          </p:grpSpPr>
          <p:sp>
            <p:nvSpPr>
              <p:cNvPr id="249" name="Rectangle 62">
                <a:extLst>
                  <a:ext uri="{FF2B5EF4-FFF2-40B4-BE49-F238E27FC236}">
                    <a16:creationId xmlns:a16="http://schemas.microsoft.com/office/drawing/2014/main" id="{CFCEA0C3-0813-5F37-BBCC-F177C9D90EA3}"/>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63">
                <a:extLst>
                  <a:ext uri="{FF2B5EF4-FFF2-40B4-BE49-F238E27FC236}">
                    <a16:creationId xmlns:a16="http://schemas.microsoft.com/office/drawing/2014/main" id="{E485C79A-799A-8D6B-150E-03E41E013579}"/>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7" name="Rectangle 69">
              <a:extLst>
                <a:ext uri="{FF2B5EF4-FFF2-40B4-BE49-F238E27FC236}">
                  <a16:creationId xmlns:a16="http://schemas.microsoft.com/office/drawing/2014/main" id="{4E9B7033-E260-73D4-9D9C-B7D53EE9C3F4}"/>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9">
              <a:extLst>
                <a:ext uri="{FF2B5EF4-FFF2-40B4-BE49-F238E27FC236}">
                  <a16:creationId xmlns:a16="http://schemas.microsoft.com/office/drawing/2014/main" id="{0B486089-371A-79BA-031B-6AB6F1D6E7EE}"/>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68">
              <a:extLst>
                <a:ext uri="{FF2B5EF4-FFF2-40B4-BE49-F238E27FC236}">
                  <a16:creationId xmlns:a16="http://schemas.microsoft.com/office/drawing/2014/main" id="{1B865BDE-EEAE-C111-7348-2C6394D74D78}"/>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54">
              <a:extLst>
                <a:ext uri="{FF2B5EF4-FFF2-40B4-BE49-F238E27FC236}">
                  <a16:creationId xmlns:a16="http://schemas.microsoft.com/office/drawing/2014/main" id="{A573D519-5061-1A63-8F37-8FEA302AB200}"/>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0">
              <a:extLst>
                <a:ext uri="{FF2B5EF4-FFF2-40B4-BE49-F238E27FC236}">
                  <a16:creationId xmlns:a16="http://schemas.microsoft.com/office/drawing/2014/main" id="{3409C614-4F96-23E5-02BF-826AB2AB3DEC}"/>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50">
              <a:extLst>
                <a:ext uri="{FF2B5EF4-FFF2-40B4-BE49-F238E27FC236}">
                  <a16:creationId xmlns:a16="http://schemas.microsoft.com/office/drawing/2014/main" id="{81FC05B7-27B1-7D00-EDE4-284AB66F5785}"/>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65">
              <a:extLst>
                <a:ext uri="{FF2B5EF4-FFF2-40B4-BE49-F238E27FC236}">
                  <a16:creationId xmlns:a16="http://schemas.microsoft.com/office/drawing/2014/main" id="{45DA3113-4209-17FB-ECC9-939D8077C01C}"/>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86">
              <a:extLst>
                <a:ext uri="{FF2B5EF4-FFF2-40B4-BE49-F238E27FC236}">
                  <a16:creationId xmlns:a16="http://schemas.microsoft.com/office/drawing/2014/main" id="{C840F2CB-3C7C-1949-79F1-360264203296}"/>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4">
              <a:extLst>
                <a:ext uri="{FF2B5EF4-FFF2-40B4-BE49-F238E27FC236}">
                  <a16:creationId xmlns:a16="http://schemas.microsoft.com/office/drawing/2014/main" id="{99257693-1029-9C77-0619-13525D3F84C5}"/>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58">
              <a:extLst>
                <a:ext uri="{FF2B5EF4-FFF2-40B4-BE49-F238E27FC236}">
                  <a16:creationId xmlns:a16="http://schemas.microsoft.com/office/drawing/2014/main" id="{E24CBB47-D37C-FFB9-1B91-D2267D42F8D7}"/>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73">
              <a:extLst>
                <a:ext uri="{FF2B5EF4-FFF2-40B4-BE49-F238E27FC236}">
                  <a16:creationId xmlns:a16="http://schemas.microsoft.com/office/drawing/2014/main" id="{2BF5826A-69EA-096C-633A-4C68C7CE6FC7}"/>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3">
              <a:extLst>
                <a:ext uri="{FF2B5EF4-FFF2-40B4-BE49-F238E27FC236}">
                  <a16:creationId xmlns:a16="http://schemas.microsoft.com/office/drawing/2014/main" id="{143D8C1F-A9DB-05C1-65DF-E8A956DDE38C}"/>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AutoShape 3">
              <a:extLst>
                <a:ext uri="{FF2B5EF4-FFF2-40B4-BE49-F238E27FC236}">
                  <a16:creationId xmlns:a16="http://schemas.microsoft.com/office/drawing/2014/main" id="{B430E103-FD93-BFE1-9AE8-948B39C03B2C}"/>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0" name="Group 179">
              <a:extLst>
                <a:ext uri="{FF2B5EF4-FFF2-40B4-BE49-F238E27FC236}">
                  <a16:creationId xmlns:a16="http://schemas.microsoft.com/office/drawing/2014/main" id="{9925BAD1-D934-FAD9-C65B-420CFBC3C3B7}"/>
                </a:ext>
              </a:extLst>
            </p:cNvPr>
            <p:cNvGrpSpPr/>
            <p:nvPr userDrawn="1"/>
          </p:nvGrpSpPr>
          <p:grpSpPr>
            <a:xfrm>
              <a:off x="4161941" y="4724853"/>
              <a:ext cx="208390" cy="208938"/>
              <a:chOff x="4150022" y="4707931"/>
              <a:chExt cx="208390" cy="208938"/>
            </a:xfrm>
          </p:grpSpPr>
          <p:sp>
            <p:nvSpPr>
              <p:cNvPr id="246" name="Rectangle 245">
                <a:extLst>
                  <a:ext uri="{FF2B5EF4-FFF2-40B4-BE49-F238E27FC236}">
                    <a16:creationId xmlns:a16="http://schemas.microsoft.com/office/drawing/2014/main" id="{B78D9FE5-C0DE-101E-E83F-058BE3C02F40}"/>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247" name="Rectangle 246">
                <a:extLst>
                  <a:ext uri="{FF2B5EF4-FFF2-40B4-BE49-F238E27FC236}">
                    <a16:creationId xmlns:a16="http://schemas.microsoft.com/office/drawing/2014/main" id="{0662FAEC-F819-7886-DFEA-A53897C84E21}"/>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8" name="Rectangle 247">
                <a:extLst>
                  <a:ext uri="{FF2B5EF4-FFF2-40B4-BE49-F238E27FC236}">
                    <a16:creationId xmlns:a16="http://schemas.microsoft.com/office/drawing/2014/main" id="{FA8F68FB-94FE-B502-AF1E-8D98087360EC}"/>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1" name="Group 180">
              <a:extLst>
                <a:ext uri="{FF2B5EF4-FFF2-40B4-BE49-F238E27FC236}">
                  <a16:creationId xmlns:a16="http://schemas.microsoft.com/office/drawing/2014/main" id="{6B2FA7BF-B5ED-3544-3C52-6A0A6BAEE6F8}"/>
                </a:ext>
              </a:extLst>
            </p:cNvPr>
            <p:cNvGrpSpPr/>
            <p:nvPr userDrawn="1"/>
          </p:nvGrpSpPr>
          <p:grpSpPr>
            <a:xfrm>
              <a:off x="4161941" y="4235797"/>
              <a:ext cx="209994" cy="207246"/>
              <a:chOff x="4150022" y="4220567"/>
              <a:chExt cx="209994" cy="207246"/>
            </a:xfrm>
          </p:grpSpPr>
          <p:sp>
            <p:nvSpPr>
              <p:cNvPr id="243" name="Rectangle 242">
                <a:extLst>
                  <a:ext uri="{FF2B5EF4-FFF2-40B4-BE49-F238E27FC236}">
                    <a16:creationId xmlns:a16="http://schemas.microsoft.com/office/drawing/2014/main" id="{FA0A4776-35D8-16CE-1366-CAE4788AC5B4}"/>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244" name="Rectangle 243">
                <a:extLst>
                  <a:ext uri="{FF2B5EF4-FFF2-40B4-BE49-F238E27FC236}">
                    <a16:creationId xmlns:a16="http://schemas.microsoft.com/office/drawing/2014/main" id="{3C828C1A-CEBE-0404-B131-DE5B47F9207A}"/>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5" name="Rectangle 244">
                <a:extLst>
                  <a:ext uri="{FF2B5EF4-FFF2-40B4-BE49-F238E27FC236}">
                    <a16:creationId xmlns:a16="http://schemas.microsoft.com/office/drawing/2014/main" id="{F25B3117-8488-A03A-037C-DA6E1B9626DD}"/>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82" name="Rectangle 181">
              <a:extLst>
                <a:ext uri="{FF2B5EF4-FFF2-40B4-BE49-F238E27FC236}">
                  <a16:creationId xmlns:a16="http://schemas.microsoft.com/office/drawing/2014/main" id="{A875E9CD-A74E-742B-98B5-535CD0C7A198}"/>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3" name="Group 182">
              <a:extLst>
                <a:ext uri="{FF2B5EF4-FFF2-40B4-BE49-F238E27FC236}">
                  <a16:creationId xmlns:a16="http://schemas.microsoft.com/office/drawing/2014/main" id="{7202B283-D597-703E-EF9C-A09A5B9C0746}"/>
                </a:ext>
              </a:extLst>
            </p:cNvPr>
            <p:cNvGrpSpPr/>
            <p:nvPr userDrawn="1"/>
          </p:nvGrpSpPr>
          <p:grpSpPr>
            <a:xfrm>
              <a:off x="3020515" y="4479479"/>
              <a:ext cx="209994" cy="208939"/>
              <a:chOff x="3003847" y="4465941"/>
              <a:chExt cx="209994" cy="208939"/>
            </a:xfrm>
          </p:grpSpPr>
          <p:sp>
            <p:nvSpPr>
              <p:cNvPr id="240" name="Rectangle 51">
                <a:extLst>
                  <a:ext uri="{FF2B5EF4-FFF2-40B4-BE49-F238E27FC236}">
                    <a16:creationId xmlns:a16="http://schemas.microsoft.com/office/drawing/2014/main" id="{EFA4897F-90CF-6BAB-4172-DE8031138AB5}"/>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41" name="Rectangle 52">
                <a:extLst>
                  <a:ext uri="{FF2B5EF4-FFF2-40B4-BE49-F238E27FC236}">
                    <a16:creationId xmlns:a16="http://schemas.microsoft.com/office/drawing/2014/main" id="{5DED3EEA-FD24-D6D4-ADAD-C0955A041E15}"/>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2" name="Rectangle 53">
                <a:extLst>
                  <a:ext uri="{FF2B5EF4-FFF2-40B4-BE49-F238E27FC236}">
                    <a16:creationId xmlns:a16="http://schemas.microsoft.com/office/drawing/2014/main" id="{D9E30976-0EAB-62C7-49F0-9B4C03AE5196}"/>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84" name="Group 183">
              <a:extLst>
                <a:ext uri="{FF2B5EF4-FFF2-40B4-BE49-F238E27FC236}">
                  <a16:creationId xmlns:a16="http://schemas.microsoft.com/office/drawing/2014/main" id="{00712799-D595-47A0-CF1F-E4EA645CD16D}"/>
                </a:ext>
              </a:extLst>
            </p:cNvPr>
            <p:cNvGrpSpPr/>
            <p:nvPr userDrawn="1"/>
          </p:nvGrpSpPr>
          <p:grpSpPr>
            <a:xfrm>
              <a:off x="3020515" y="4724853"/>
              <a:ext cx="221214" cy="208938"/>
              <a:chOff x="3003847" y="4707931"/>
              <a:chExt cx="221214" cy="208938"/>
            </a:xfrm>
          </p:grpSpPr>
          <p:sp>
            <p:nvSpPr>
              <p:cNvPr id="237" name="Rectangle 55">
                <a:extLst>
                  <a:ext uri="{FF2B5EF4-FFF2-40B4-BE49-F238E27FC236}">
                    <a16:creationId xmlns:a16="http://schemas.microsoft.com/office/drawing/2014/main" id="{36E739CF-FFAE-77DA-D16F-0932FC8B9A91}"/>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238" name="Rectangle 56">
                <a:extLst>
                  <a:ext uri="{FF2B5EF4-FFF2-40B4-BE49-F238E27FC236}">
                    <a16:creationId xmlns:a16="http://schemas.microsoft.com/office/drawing/2014/main" id="{5E90A836-0FB7-1DB2-D56B-9E67CD3C617F}"/>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9" name="Rectangle 57">
                <a:extLst>
                  <a:ext uri="{FF2B5EF4-FFF2-40B4-BE49-F238E27FC236}">
                    <a16:creationId xmlns:a16="http://schemas.microsoft.com/office/drawing/2014/main" id="{F2A10B39-D0BC-5406-242D-ADA1E6CEADAA}"/>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5" name="Group 184">
              <a:extLst>
                <a:ext uri="{FF2B5EF4-FFF2-40B4-BE49-F238E27FC236}">
                  <a16:creationId xmlns:a16="http://schemas.microsoft.com/office/drawing/2014/main" id="{7714D33F-CC77-202C-3612-4EED8483C991}"/>
                </a:ext>
              </a:extLst>
            </p:cNvPr>
            <p:cNvGrpSpPr/>
            <p:nvPr userDrawn="1"/>
          </p:nvGrpSpPr>
          <p:grpSpPr>
            <a:xfrm>
              <a:off x="3020515" y="4235797"/>
              <a:ext cx="213200" cy="207246"/>
              <a:chOff x="3003847" y="4220567"/>
              <a:chExt cx="213200" cy="207246"/>
            </a:xfrm>
          </p:grpSpPr>
          <p:grpSp>
            <p:nvGrpSpPr>
              <p:cNvPr id="233" name="Group 232">
                <a:extLst>
                  <a:ext uri="{FF2B5EF4-FFF2-40B4-BE49-F238E27FC236}">
                    <a16:creationId xmlns:a16="http://schemas.microsoft.com/office/drawing/2014/main" id="{3AA56E27-0434-524A-1305-8673904FA8F4}"/>
                  </a:ext>
                </a:extLst>
              </p:cNvPr>
              <p:cNvGrpSpPr/>
              <p:nvPr userDrawn="1"/>
            </p:nvGrpSpPr>
            <p:grpSpPr>
              <a:xfrm>
                <a:off x="3003847" y="4220567"/>
                <a:ext cx="200955" cy="153888"/>
                <a:chOff x="3003847" y="4220567"/>
                <a:chExt cx="200955" cy="153888"/>
              </a:xfrm>
            </p:grpSpPr>
            <p:sp>
              <p:nvSpPr>
                <p:cNvPr id="235" name="Rectangle 59">
                  <a:extLst>
                    <a:ext uri="{FF2B5EF4-FFF2-40B4-BE49-F238E27FC236}">
                      <a16:creationId xmlns:a16="http://schemas.microsoft.com/office/drawing/2014/main" id="{923F29EE-260A-2FE1-DE90-32352EF33309}"/>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236" name="Rectangle 60">
                  <a:extLst>
                    <a:ext uri="{FF2B5EF4-FFF2-40B4-BE49-F238E27FC236}">
                      <a16:creationId xmlns:a16="http://schemas.microsoft.com/office/drawing/2014/main" id="{63B2F5D7-1814-36CA-2BC7-7C939B822BA9}"/>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34" name="Rectangle 61">
                <a:extLst>
                  <a:ext uri="{FF2B5EF4-FFF2-40B4-BE49-F238E27FC236}">
                    <a16:creationId xmlns:a16="http://schemas.microsoft.com/office/drawing/2014/main" id="{69BA8075-B2CD-EAC4-A93E-BA3F9ECAAE46}"/>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86" name="Rectangle 64">
              <a:extLst>
                <a:ext uri="{FF2B5EF4-FFF2-40B4-BE49-F238E27FC236}">
                  <a16:creationId xmlns:a16="http://schemas.microsoft.com/office/drawing/2014/main" id="{208710EC-4288-7CF9-5505-796F73B0335E}"/>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7" name="Group 186">
              <a:extLst>
                <a:ext uri="{FF2B5EF4-FFF2-40B4-BE49-F238E27FC236}">
                  <a16:creationId xmlns:a16="http://schemas.microsoft.com/office/drawing/2014/main" id="{0BF18AEC-7802-F472-88E6-9B357089DC85}"/>
                </a:ext>
              </a:extLst>
            </p:cNvPr>
            <p:cNvGrpSpPr/>
            <p:nvPr userDrawn="1"/>
          </p:nvGrpSpPr>
          <p:grpSpPr>
            <a:xfrm>
              <a:off x="6455085" y="4479479"/>
              <a:ext cx="221214" cy="208939"/>
              <a:chOff x="6440784" y="4467633"/>
              <a:chExt cx="221214" cy="208939"/>
            </a:xfrm>
          </p:grpSpPr>
          <p:sp>
            <p:nvSpPr>
              <p:cNvPr id="230" name="Rectangle 66">
                <a:extLst>
                  <a:ext uri="{FF2B5EF4-FFF2-40B4-BE49-F238E27FC236}">
                    <a16:creationId xmlns:a16="http://schemas.microsoft.com/office/drawing/2014/main" id="{F1286C26-8FCA-60F8-A535-E045EB9FDC11}"/>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1" name="Rectangle 67">
                <a:extLst>
                  <a:ext uri="{FF2B5EF4-FFF2-40B4-BE49-F238E27FC236}">
                    <a16:creationId xmlns:a16="http://schemas.microsoft.com/office/drawing/2014/main" id="{D014FAA3-BFEB-78CA-0C84-A826FC67BCC5}"/>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2" name="Rectangle 68">
                <a:extLst>
                  <a:ext uri="{FF2B5EF4-FFF2-40B4-BE49-F238E27FC236}">
                    <a16:creationId xmlns:a16="http://schemas.microsoft.com/office/drawing/2014/main" id="{DD959455-FF4D-922D-B585-620F33A9178D}"/>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88" name="Group 187">
              <a:extLst>
                <a:ext uri="{FF2B5EF4-FFF2-40B4-BE49-F238E27FC236}">
                  <a16:creationId xmlns:a16="http://schemas.microsoft.com/office/drawing/2014/main" id="{97A568C4-EAB2-C002-62E0-C3453866F64F}"/>
                </a:ext>
              </a:extLst>
            </p:cNvPr>
            <p:cNvGrpSpPr/>
            <p:nvPr userDrawn="1"/>
          </p:nvGrpSpPr>
          <p:grpSpPr>
            <a:xfrm>
              <a:off x="6455085" y="4724853"/>
              <a:ext cx="214802" cy="208939"/>
              <a:chOff x="6440784" y="4709623"/>
              <a:chExt cx="214802" cy="208939"/>
            </a:xfrm>
          </p:grpSpPr>
          <p:sp>
            <p:nvSpPr>
              <p:cNvPr id="227" name="Rectangle 70">
                <a:extLst>
                  <a:ext uri="{FF2B5EF4-FFF2-40B4-BE49-F238E27FC236}">
                    <a16:creationId xmlns:a16="http://schemas.microsoft.com/office/drawing/2014/main" id="{CEFE5BBF-DCDB-8BDC-0947-AD1B0B5BBEAF}"/>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228" name="Rectangle 71">
                <a:extLst>
                  <a:ext uri="{FF2B5EF4-FFF2-40B4-BE49-F238E27FC236}">
                    <a16:creationId xmlns:a16="http://schemas.microsoft.com/office/drawing/2014/main" id="{F34CD419-A583-B892-7287-0A7DB1A357EF}"/>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9" name="Rectangle 72">
                <a:extLst>
                  <a:ext uri="{FF2B5EF4-FFF2-40B4-BE49-F238E27FC236}">
                    <a16:creationId xmlns:a16="http://schemas.microsoft.com/office/drawing/2014/main" id="{D0DBBE54-71F0-8F91-DF63-886F3C5923DD}"/>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9" name="Group 188">
              <a:extLst>
                <a:ext uri="{FF2B5EF4-FFF2-40B4-BE49-F238E27FC236}">
                  <a16:creationId xmlns:a16="http://schemas.microsoft.com/office/drawing/2014/main" id="{B96267EA-F462-C3EC-0FB9-C339641FB1F4}"/>
                </a:ext>
              </a:extLst>
            </p:cNvPr>
            <p:cNvGrpSpPr/>
            <p:nvPr userDrawn="1"/>
          </p:nvGrpSpPr>
          <p:grpSpPr>
            <a:xfrm>
              <a:off x="6455085" y="4235797"/>
              <a:ext cx="222818" cy="207246"/>
              <a:chOff x="6440784" y="4222259"/>
              <a:chExt cx="222818" cy="207246"/>
            </a:xfrm>
          </p:grpSpPr>
          <p:sp>
            <p:nvSpPr>
              <p:cNvPr id="224" name="Rectangle 74">
                <a:extLst>
                  <a:ext uri="{FF2B5EF4-FFF2-40B4-BE49-F238E27FC236}">
                    <a16:creationId xmlns:a16="http://schemas.microsoft.com/office/drawing/2014/main" id="{8964F32B-5780-6C09-5869-D7FBE36C0007}"/>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225" name="Rectangle 75">
                <a:extLst>
                  <a:ext uri="{FF2B5EF4-FFF2-40B4-BE49-F238E27FC236}">
                    <a16:creationId xmlns:a16="http://schemas.microsoft.com/office/drawing/2014/main" id="{57DB3710-1B92-6724-84CF-E38FAFBA666F}"/>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6" name="Rectangle 76">
                <a:extLst>
                  <a:ext uri="{FF2B5EF4-FFF2-40B4-BE49-F238E27FC236}">
                    <a16:creationId xmlns:a16="http://schemas.microsoft.com/office/drawing/2014/main" id="{A3D7CB68-404F-D5AA-1F6C-7D4995139230}"/>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0" name="Group 189">
              <a:extLst>
                <a:ext uri="{FF2B5EF4-FFF2-40B4-BE49-F238E27FC236}">
                  <a16:creationId xmlns:a16="http://schemas.microsoft.com/office/drawing/2014/main" id="{8998FAF3-4B95-8A18-F7C6-B6CD7B138ACE}"/>
                </a:ext>
              </a:extLst>
            </p:cNvPr>
            <p:cNvGrpSpPr>
              <a:grpSpLocks/>
            </p:cNvGrpSpPr>
            <p:nvPr userDrawn="1"/>
          </p:nvGrpSpPr>
          <p:grpSpPr>
            <a:xfrm>
              <a:off x="5282703" y="3983653"/>
              <a:ext cx="2263775" cy="231837"/>
              <a:chOff x="5282703" y="3983653"/>
              <a:chExt cx="2263775" cy="231837"/>
            </a:xfrm>
          </p:grpSpPr>
          <p:sp>
            <p:nvSpPr>
              <p:cNvPr id="220" name="Rectangle 80">
                <a:extLst>
                  <a:ext uri="{FF2B5EF4-FFF2-40B4-BE49-F238E27FC236}">
                    <a16:creationId xmlns:a16="http://schemas.microsoft.com/office/drawing/2014/main" id="{3E2C56DD-2F9E-B76A-CE32-FAC3E172D92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81">
                <a:extLst>
                  <a:ext uri="{FF2B5EF4-FFF2-40B4-BE49-F238E27FC236}">
                    <a16:creationId xmlns:a16="http://schemas.microsoft.com/office/drawing/2014/main" id="{64C328CA-39B0-B706-020A-CA41EB9DB76E}"/>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2">
                <a:extLst>
                  <a:ext uri="{FF2B5EF4-FFF2-40B4-BE49-F238E27FC236}">
                    <a16:creationId xmlns:a16="http://schemas.microsoft.com/office/drawing/2014/main" id="{72CC9FD4-B823-CB0D-39FA-3BFAF8819D90}"/>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83">
                <a:extLst>
                  <a:ext uri="{FF2B5EF4-FFF2-40B4-BE49-F238E27FC236}">
                    <a16:creationId xmlns:a16="http://schemas.microsoft.com/office/drawing/2014/main" id="{F4A055C6-A96B-B0BC-04A6-28CCF4B52D9E}"/>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90">
              <a:extLst>
                <a:ext uri="{FF2B5EF4-FFF2-40B4-BE49-F238E27FC236}">
                  <a16:creationId xmlns:a16="http://schemas.microsoft.com/office/drawing/2014/main" id="{5CC3553E-DDA7-A86B-1CDB-B3E4E2C896DA}"/>
                </a:ext>
              </a:extLst>
            </p:cNvPr>
            <p:cNvGrpSpPr/>
            <p:nvPr userDrawn="1"/>
          </p:nvGrpSpPr>
          <p:grpSpPr>
            <a:xfrm>
              <a:off x="5313659" y="4005084"/>
              <a:ext cx="498534" cy="192016"/>
              <a:chOff x="5300959" y="3988730"/>
              <a:chExt cx="498534" cy="192016"/>
            </a:xfrm>
          </p:grpSpPr>
          <p:sp>
            <p:nvSpPr>
              <p:cNvPr id="218" name="Rectangle 84">
                <a:extLst>
                  <a:ext uri="{FF2B5EF4-FFF2-40B4-BE49-F238E27FC236}">
                    <a16:creationId xmlns:a16="http://schemas.microsoft.com/office/drawing/2014/main" id="{0D0D1AF4-B0C1-3A92-B1AF-C6A426284249}"/>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Rectangle 85">
                <a:extLst>
                  <a:ext uri="{FF2B5EF4-FFF2-40B4-BE49-F238E27FC236}">
                    <a16:creationId xmlns:a16="http://schemas.microsoft.com/office/drawing/2014/main" id="{8F122BA7-4486-911D-090B-CEDF51B25CB6}"/>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2" name="Group 191">
              <a:extLst>
                <a:ext uri="{FF2B5EF4-FFF2-40B4-BE49-F238E27FC236}">
                  <a16:creationId xmlns:a16="http://schemas.microsoft.com/office/drawing/2014/main" id="{85A98F53-84C8-B48C-2FD3-CBC587D09900}"/>
                </a:ext>
              </a:extLst>
            </p:cNvPr>
            <p:cNvGrpSpPr/>
            <p:nvPr userDrawn="1"/>
          </p:nvGrpSpPr>
          <p:grpSpPr>
            <a:xfrm>
              <a:off x="5313659" y="4724853"/>
              <a:ext cx="211596" cy="207246"/>
              <a:chOff x="5294609" y="4714700"/>
              <a:chExt cx="211596" cy="207246"/>
            </a:xfrm>
          </p:grpSpPr>
          <p:sp>
            <p:nvSpPr>
              <p:cNvPr id="215" name="Rectangle 90">
                <a:extLst>
                  <a:ext uri="{FF2B5EF4-FFF2-40B4-BE49-F238E27FC236}">
                    <a16:creationId xmlns:a16="http://schemas.microsoft.com/office/drawing/2014/main" id="{D99D5811-5BEB-0827-7F8E-C2264259EF5E}"/>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216" name="Rectangle 91">
                <a:extLst>
                  <a:ext uri="{FF2B5EF4-FFF2-40B4-BE49-F238E27FC236}">
                    <a16:creationId xmlns:a16="http://schemas.microsoft.com/office/drawing/2014/main" id="{F7696234-D327-8B2C-A00F-23BF1C35950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7" name="Rectangle 92">
                <a:extLst>
                  <a:ext uri="{FF2B5EF4-FFF2-40B4-BE49-F238E27FC236}">
                    <a16:creationId xmlns:a16="http://schemas.microsoft.com/office/drawing/2014/main" id="{0DB7A125-4960-0036-CEB8-E18F548D11F2}"/>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3" name="Group 192">
              <a:extLst>
                <a:ext uri="{FF2B5EF4-FFF2-40B4-BE49-F238E27FC236}">
                  <a16:creationId xmlns:a16="http://schemas.microsoft.com/office/drawing/2014/main" id="{5A176696-8030-1115-B044-49E76BEE197E}"/>
                </a:ext>
              </a:extLst>
            </p:cNvPr>
            <p:cNvGrpSpPr/>
            <p:nvPr userDrawn="1"/>
          </p:nvGrpSpPr>
          <p:grpSpPr>
            <a:xfrm>
              <a:off x="5313659" y="4235797"/>
              <a:ext cx="229230" cy="208939"/>
              <a:chOff x="5294609" y="4225643"/>
              <a:chExt cx="229230" cy="208939"/>
            </a:xfrm>
          </p:grpSpPr>
          <p:sp>
            <p:nvSpPr>
              <p:cNvPr id="212" name="Rectangle 94">
                <a:extLst>
                  <a:ext uri="{FF2B5EF4-FFF2-40B4-BE49-F238E27FC236}">
                    <a16:creationId xmlns:a16="http://schemas.microsoft.com/office/drawing/2014/main" id="{C132E8B2-5878-D8C5-1B8A-5A7F232245B3}"/>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213" name="Rectangle 95">
                <a:extLst>
                  <a:ext uri="{FF2B5EF4-FFF2-40B4-BE49-F238E27FC236}">
                    <a16:creationId xmlns:a16="http://schemas.microsoft.com/office/drawing/2014/main" id="{BC35F12A-1F9F-17B8-221D-432821E0ECB2}"/>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4" name="Rectangle 96">
                <a:extLst>
                  <a:ext uri="{FF2B5EF4-FFF2-40B4-BE49-F238E27FC236}">
                    <a16:creationId xmlns:a16="http://schemas.microsoft.com/office/drawing/2014/main" id="{124FAFD5-8DF4-75B3-5681-7A895CBBC8F2}"/>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94" name="Group 193">
              <a:extLst>
                <a:ext uri="{FF2B5EF4-FFF2-40B4-BE49-F238E27FC236}">
                  <a16:creationId xmlns:a16="http://schemas.microsoft.com/office/drawing/2014/main" id="{53DA2EA0-0ABB-20A5-7E48-9C4B907F8C0A}"/>
                </a:ext>
              </a:extLst>
            </p:cNvPr>
            <p:cNvGrpSpPr/>
            <p:nvPr userDrawn="1"/>
          </p:nvGrpSpPr>
          <p:grpSpPr>
            <a:xfrm>
              <a:off x="5280323" y="4976997"/>
              <a:ext cx="2263775" cy="231837"/>
              <a:chOff x="5280323" y="4976997"/>
              <a:chExt cx="2263775" cy="231837"/>
            </a:xfrm>
          </p:grpSpPr>
          <p:sp>
            <p:nvSpPr>
              <p:cNvPr id="210" name="Rectangle 97">
                <a:extLst>
                  <a:ext uri="{FF2B5EF4-FFF2-40B4-BE49-F238E27FC236}">
                    <a16:creationId xmlns:a16="http://schemas.microsoft.com/office/drawing/2014/main" id="{2553E1AC-BC23-4B41-1297-C9BF34EF86CB}"/>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8">
                <a:extLst>
                  <a:ext uri="{FF2B5EF4-FFF2-40B4-BE49-F238E27FC236}">
                    <a16:creationId xmlns:a16="http://schemas.microsoft.com/office/drawing/2014/main" id="{BB65BE35-E1E4-A6BF-317D-0BCE520FF0FC}"/>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5" name="Rectangle 99">
              <a:extLst>
                <a:ext uri="{FF2B5EF4-FFF2-40B4-BE49-F238E27FC236}">
                  <a16:creationId xmlns:a16="http://schemas.microsoft.com/office/drawing/2014/main" id="{2F55904E-D5AB-C642-A0DE-C78527BC3D4C}"/>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96" name="Group 195">
              <a:extLst>
                <a:ext uri="{FF2B5EF4-FFF2-40B4-BE49-F238E27FC236}">
                  <a16:creationId xmlns:a16="http://schemas.microsoft.com/office/drawing/2014/main" id="{87C714BA-8C33-35F3-BC5F-DB4E8C7D7186}"/>
                </a:ext>
              </a:extLst>
            </p:cNvPr>
            <p:cNvGrpSpPr>
              <a:grpSpLocks/>
            </p:cNvGrpSpPr>
            <p:nvPr userDrawn="1"/>
          </p:nvGrpSpPr>
          <p:grpSpPr>
            <a:xfrm>
              <a:off x="2987973" y="3983653"/>
              <a:ext cx="2263775" cy="231837"/>
              <a:chOff x="2987972" y="3987038"/>
              <a:chExt cx="2268538" cy="230144"/>
            </a:xfrm>
          </p:grpSpPr>
          <p:sp>
            <p:nvSpPr>
              <p:cNvPr id="208" name="Rectangle 100">
                <a:extLst>
                  <a:ext uri="{FF2B5EF4-FFF2-40B4-BE49-F238E27FC236}">
                    <a16:creationId xmlns:a16="http://schemas.microsoft.com/office/drawing/2014/main" id="{F1E7393C-8382-A728-8165-6A3AC52D1623}"/>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101">
                <a:extLst>
                  <a:ext uri="{FF2B5EF4-FFF2-40B4-BE49-F238E27FC236}">
                    <a16:creationId xmlns:a16="http://schemas.microsoft.com/office/drawing/2014/main" id="{48D739AA-E24F-2B5A-2FAC-AF5F85BA831A}"/>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7" name="Group 196">
              <a:extLst>
                <a:ext uri="{FF2B5EF4-FFF2-40B4-BE49-F238E27FC236}">
                  <a16:creationId xmlns:a16="http://schemas.microsoft.com/office/drawing/2014/main" id="{1511035D-A0DC-91F2-65F5-C5D4E82FA148}"/>
                </a:ext>
              </a:extLst>
            </p:cNvPr>
            <p:cNvGrpSpPr/>
            <p:nvPr userDrawn="1"/>
          </p:nvGrpSpPr>
          <p:grpSpPr>
            <a:xfrm>
              <a:off x="3018929" y="4005084"/>
              <a:ext cx="615553" cy="190324"/>
              <a:chOff x="3002259" y="3980269"/>
              <a:chExt cx="615553" cy="190324"/>
            </a:xfrm>
          </p:grpSpPr>
          <p:sp>
            <p:nvSpPr>
              <p:cNvPr id="206" name="Rectangle 102">
                <a:extLst>
                  <a:ext uri="{FF2B5EF4-FFF2-40B4-BE49-F238E27FC236}">
                    <a16:creationId xmlns:a16="http://schemas.microsoft.com/office/drawing/2014/main" id="{EA77E978-71B1-29DA-7EFD-4E764E1E8050}"/>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7" name="Rectangle 103">
                <a:extLst>
                  <a:ext uri="{FF2B5EF4-FFF2-40B4-BE49-F238E27FC236}">
                    <a16:creationId xmlns:a16="http://schemas.microsoft.com/office/drawing/2014/main" id="{33C11F04-5B1F-6686-1FD3-74B00DDCD590}"/>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8" name="Group 197">
              <a:extLst>
                <a:ext uri="{FF2B5EF4-FFF2-40B4-BE49-F238E27FC236}">
                  <a16:creationId xmlns:a16="http://schemas.microsoft.com/office/drawing/2014/main" id="{3BED2BBB-116D-A168-F3E1-37CEEF3A9CA8}"/>
                </a:ext>
              </a:extLst>
            </p:cNvPr>
            <p:cNvGrpSpPr/>
            <p:nvPr userDrawn="1"/>
          </p:nvGrpSpPr>
          <p:grpSpPr>
            <a:xfrm>
              <a:off x="4161941" y="4479479"/>
              <a:ext cx="213200" cy="208939"/>
              <a:chOff x="4150022" y="4465941"/>
              <a:chExt cx="213200" cy="208939"/>
            </a:xfrm>
          </p:grpSpPr>
          <p:sp>
            <p:nvSpPr>
              <p:cNvPr id="203" name="Rectangle 202">
                <a:extLst>
                  <a:ext uri="{FF2B5EF4-FFF2-40B4-BE49-F238E27FC236}">
                    <a16:creationId xmlns:a16="http://schemas.microsoft.com/office/drawing/2014/main" id="{89A88F4F-FE1F-2034-9415-1467EFCE6212}"/>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04" name="Rectangle 203">
                <a:extLst>
                  <a:ext uri="{FF2B5EF4-FFF2-40B4-BE49-F238E27FC236}">
                    <a16:creationId xmlns:a16="http://schemas.microsoft.com/office/drawing/2014/main" id="{1531824A-79A5-3648-461A-5D915350F844}"/>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05" name="Rectangle 14">
                <a:extLst>
                  <a:ext uri="{FF2B5EF4-FFF2-40B4-BE49-F238E27FC236}">
                    <a16:creationId xmlns:a16="http://schemas.microsoft.com/office/drawing/2014/main" id="{2EB4936A-F958-5F76-C13A-B350660F2D4D}"/>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99" name="Group 198">
              <a:extLst>
                <a:ext uri="{FF2B5EF4-FFF2-40B4-BE49-F238E27FC236}">
                  <a16:creationId xmlns:a16="http://schemas.microsoft.com/office/drawing/2014/main" id="{0AD12428-5BCA-FF49-1A58-CBB41438BB08}"/>
                </a:ext>
              </a:extLst>
            </p:cNvPr>
            <p:cNvGrpSpPr/>
            <p:nvPr userDrawn="1"/>
          </p:nvGrpSpPr>
          <p:grpSpPr>
            <a:xfrm>
              <a:off x="5313659" y="4479479"/>
              <a:ext cx="222818" cy="212323"/>
              <a:chOff x="5294609" y="4467633"/>
              <a:chExt cx="222818" cy="212323"/>
            </a:xfrm>
          </p:grpSpPr>
          <p:sp>
            <p:nvSpPr>
              <p:cNvPr id="200" name="Rectangle 87">
                <a:extLst>
                  <a:ext uri="{FF2B5EF4-FFF2-40B4-BE49-F238E27FC236}">
                    <a16:creationId xmlns:a16="http://schemas.microsoft.com/office/drawing/2014/main" id="{B4C8D898-4068-D504-65A7-45BA4CEB48BB}"/>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1" name="Rectangle 88">
                <a:extLst>
                  <a:ext uri="{FF2B5EF4-FFF2-40B4-BE49-F238E27FC236}">
                    <a16:creationId xmlns:a16="http://schemas.microsoft.com/office/drawing/2014/main" id="{F5FBF90C-0768-F673-5BC0-F0A42FCEF2F9}"/>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202" name="Rectangle 95">
                <a:extLst>
                  <a:ext uri="{FF2B5EF4-FFF2-40B4-BE49-F238E27FC236}">
                    <a16:creationId xmlns:a16="http://schemas.microsoft.com/office/drawing/2014/main" id="{A9BB3FFF-0D69-7C0E-AE2F-4F3DD11B65BB}"/>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253" name="Footer Placeholder 2">
            <a:extLst>
              <a:ext uri="{FF2B5EF4-FFF2-40B4-BE49-F238E27FC236}">
                <a16:creationId xmlns:a16="http://schemas.microsoft.com/office/drawing/2014/main" id="{2FD8EA88-9C7D-1552-473C-1191AF6F0908}"/>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55" name="TextBox 254">
            <a:extLst>
              <a:ext uri="{FF2B5EF4-FFF2-40B4-BE49-F238E27FC236}">
                <a16:creationId xmlns:a16="http://schemas.microsoft.com/office/drawing/2014/main" id="{2B59577E-9735-E897-DBEE-9A6855802A49}"/>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994887458"/>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2" r:id="rId19"/>
    <p:sldLayoutId id="2147485003" r:id="rId20"/>
    <p:sldLayoutId id="2147485004" r:id="rId21"/>
    <p:sldLayoutId id="2147485005" r:id="rId22"/>
    <p:sldLayoutId id="2147485006" r:id="rId23"/>
    <p:sldLayoutId id="2147485007" r:id="rId24"/>
    <p:sldLayoutId id="2147485008" r:id="rId25"/>
    <p:sldLayoutId id="2147485009" r:id="rId26"/>
    <p:sldLayoutId id="2147485010" r:id="rId27"/>
    <p:sldLayoutId id="2147485011" r:id="rId28"/>
    <p:sldLayoutId id="2147485012" r:id="rId29"/>
    <p:sldLayoutId id="2147485013" r:id="rId30"/>
    <p:sldLayoutId id="2147485014" r:id="rId31"/>
    <p:sldLayoutId id="2147485015" r:id="rId32"/>
    <p:sldLayoutId id="2147485016" r:id="rId33"/>
    <p:sldLayoutId id="2147485017" r:id="rId34"/>
    <p:sldLayoutId id="2147485018" r:id="rId35"/>
    <p:sldLayoutId id="2147485019" r:id="rId36"/>
    <p:sldLayoutId id="2147485020" r:id="rId37"/>
    <p:sldLayoutId id="2147485021" r:id="rId38"/>
    <p:sldLayoutId id="2147485022" r:id="rId39"/>
    <p:sldLayoutId id="2147485023" r:id="rId40"/>
    <p:sldLayoutId id="2147485024" r:id="rId41"/>
    <p:sldLayoutId id="2147485025" r:id="rId42"/>
    <p:sldLayoutId id="2147485026" r:id="rId43"/>
    <p:sldLayoutId id="2147485027" r:id="rId44"/>
    <p:sldLayoutId id="2147485028" r:id="rId45"/>
    <p:sldLayoutId id="2147485029" r:id="rId46"/>
    <p:sldLayoutId id="2147485030" r:id="rId47"/>
    <p:sldLayoutId id="2147485031" r:id="rId48"/>
    <p:sldLayoutId id="2147485032" r:id="rId49"/>
    <p:sldLayoutId id="2147485033" r:id="rId50"/>
    <p:sldLayoutId id="2147485034" r:id="rId51"/>
    <p:sldLayoutId id="2147485035" r:id="rId52"/>
    <p:sldLayoutId id="2147485036" r:id="rId53"/>
    <p:sldLayoutId id="2147485037"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158.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i900-face" TargetMode="External"/><Relationship Id="rId2" Type="http://schemas.openxmlformats.org/officeDocument/2006/relationships/notesSlide" Target="../notesSlides/notesSlide12.xml"/><Relationship Id="rId1" Type="http://schemas.openxmlformats.org/officeDocument/2006/relationships/slideLayout" Target="../slideLayouts/slideLayout168.xml"/><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158.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i900-ocr" TargetMode="External"/><Relationship Id="rId2" Type="http://schemas.openxmlformats.org/officeDocument/2006/relationships/notesSlide" Target="../notesSlides/notesSlide14.xml"/><Relationship Id="rId1" Type="http://schemas.openxmlformats.org/officeDocument/2006/relationships/slideLayout" Target="../slideLayouts/slideLayout168.xml"/><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68.xml"/><Relationship Id="rId5" Type="http://schemas.openxmlformats.org/officeDocument/2006/relationships/hyperlink" Target="https://aka.ms/ai900-image-analysis" TargetMode="Externa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89.xml"/><Relationship Id="rId5" Type="http://schemas.openxmlformats.org/officeDocument/2006/relationships/hyperlink" Target="https://learn.microsoft.com/en-us/training/paths/explore-computer-vision-microsoft-azure/" TargetMode="Externa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9.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3" y="2813447"/>
            <a:ext cx="5181734" cy="1846659"/>
          </a:xfrm>
        </p:spPr>
        <p:txBody>
          <a:bodyPr/>
          <a:lstStyle/>
          <a:p>
            <a:r>
              <a:rPr lang="it-IT" dirty="0"/>
              <a:t>Microsoft Azure AI Fundamentals: </a:t>
            </a:r>
            <a:br>
              <a:rPr lang="it-IT" dirty="0"/>
            </a:br>
            <a:r>
              <a:rPr lang="it-IT" dirty="0"/>
              <a:t>Computer Vision</a:t>
            </a:r>
            <a:endParaRPr lang="en-US" dirty="0"/>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588261" y="585215"/>
            <a:ext cx="10299697" cy="492443"/>
          </a:xfrm>
        </p:spPr>
        <p:txBody>
          <a:bodyPr/>
          <a:lstStyle/>
          <a:p>
            <a:r>
              <a:rPr lang="en-US" dirty="0"/>
              <a:t>Image analysis 4.0 with the </a:t>
            </a:r>
            <a:r>
              <a:rPr lang="en-US" i="1" dirty="0"/>
              <a:t>AI Vision </a:t>
            </a:r>
            <a:r>
              <a:rPr lang="en-US" dirty="0"/>
              <a:t>Service</a:t>
            </a:r>
          </a:p>
        </p:txBody>
      </p:sp>
      <p:sp>
        <p:nvSpPr>
          <p:cNvPr id="23" name="Text Placeholder 16">
            <a:extLst>
              <a:ext uri="{FF2B5EF4-FFF2-40B4-BE49-F238E27FC236}">
                <a16:creationId xmlns:a16="http://schemas.microsoft.com/office/drawing/2014/main" id="{959A5050-D2C4-8E3F-F9CD-7A1A953D5C99}"/>
              </a:ext>
            </a:extLst>
          </p:cNvPr>
          <p:cNvSpPr txBox="1">
            <a:spLocks/>
          </p:cNvSpPr>
          <p:nvPr/>
        </p:nvSpPr>
        <p:spPr>
          <a:xfrm>
            <a:off x="586389" y="1581150"/>
            <a:ext cx="5067031" cy="353943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SzPct val="100000"/>
              <a:buNone/>
            </a:pPr>
            <a:r>
              <a:rPr lang="en-US" sz="2000" dirty="0"/>
              <a:t>Capabilities include:</a:t>
            </a:r>
          </a:p>
          <a:p>
            <a:pPr marL="347663" indent="-347663">
              <a:spcBef>
                <a:spcPts val="600"/>
              </a:spcBef>
              <a:spcAft>
                <a:spcPts val="600"/>
              </a:spcAft>
              <a:buSzPct val="100000"/>
            </a:pPr>
            <a:r>
              <a:rPr lang="en-US" sz="2000" dirty="0"/>
              <a:t>Model customization</a:t>
            </a:r>
          </a:p>
          <a:p>
            <a:pPr marL="347663" indent="-347663">
              <a:spcBef>
                <a:spcPts val="600"/>
              </a:spcBef>
              <a:spcAft>
                <a:spcPts val="600"/>
              </a:spcAft>
              <a:buSzPct val="100000"/>
            </a:pPr>
            <a:r>
              <a:rPr lang="en-US" sz="2000" dirty="0"/>
              <a:t>Read text from images</a:t>
            </a:r>
          </a:p>
          <a:p>
            <a:pPr marL="347663" indent="-347663">
              <a:spcBef>
                <a:spcPts val="600"/>
              </a:spcBef>
              <a:spcAft>
                <a:spcPts val="600"/>
              </a:spcAft>
              <a:buSzPct val="100000"/>
            </a:pPr>
            <a:r>
              <a:rPr lang="en-US" sz="2000" dirty="0"/>
              <a:t>Detect people in images</a:t>
            </a:r>
          </a:p>
          <a:p>
            <a:pPr marL="347663" indent="-347663">
              <a:spcBef>
                <a:spcPts val="600"/>
              </a:spcBef>
              <a:spcAft>
                <a:spcPts val="600"/>
              </a:spcAft>
              <a:buSzPct val="100000"/>
            </a:pPr>
            <a:r>
              <a:rPr lang="en-US" sz="2000" dirty="0"/>
              <a:t>Generate image captions</a:t>
            </a:r>
          </a:p>
          <a:p>
            <a:pPr marL="347663" indent="-347663">
              <a:spcBef>
                <a:spcPts val="600"/>
              </a:spcBef>
              <a:spcAft>
                <a:spcPts val="600"/>
              </a:spcAft>
              <a:buSzPct val="100000"/>
            </a:pPr>
            <a:r>
              <a:rPr lang="en-US" sz="2000" dirty="0"/>
              <a:t>Detect objects</a:t>
            </a:r>
          </a:p>
          <a:p>
            <a:pPr marL="347663" indent="-347663">
              <a:spcBef>
                <a:spcPts val="600"/>
              </a:spcBef>
              <a:spcAft>
                <a:spcPts val="600"/>
              </a:spcAft>
              <a:buSzPct val="100000"/>
            </a:pPr>
            <a:r>
              <a:rPr lang="en-US" sz="2000" dirty="0"/>
              <a:t>Tag visual features</a:t>
            </a:r>
          </a:p>
          <a:p>
            <a:pPr marL="347663" indent="-347663">
              <a:spcBef>
                <a:spcPts val="600"/>
              </a:spcBef>
              <a:spcAft>
                <a:spcPts val="600"/>
              </a:spcAft>
              <a:buSzPct val="100000"/>
            </a:pPr>
            <a:r>
              <a:rPr lang="en-US" sz="2000" dirty="0"/>
              <a:t>Smart crop</a:t>
            </a:r>
          </a:p>
        </p:txBody>
      </p:sp>
      <p:sp>
        <p:nvSpPr>
          <p:cNvPr id="24" name="Rectangle 23" descr="Image of people walking with bounding boxes identifying people, and items of clothing">
            <a:extLst>
              <a:ext uri="{FF2B5EF4-FFF2-40B4-BE49-F238E27FC236}">
                <a16:creationId xmlns:a16="http://schemas.microsoft.com/office/drawing/2014/main" id="{252CAE89-85D0-62C0-D083-B6FDB8828244}"/>
              </a:ext>
            </a:extLst>
          </p:cNvPr>
          <p:cNvSpPr>
            <a:spLocks/>
          </p:cNvSpPr>
          <p:nvPr/>
        </p:nvSpPr>
        <p:spPr bwMode="auto">
          <a:xfrm>
            <a:off x="6284686" y="1581150"/>
            <a:ext cx="5315176"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25" name="Picture 24" descr="A group of people walking on a sidewalk with bounding boxes to identify people and items of clothing">
            <a:extLst>
              <a:ext uri="{FF2B5EF4-FFF2-40B4-BE49-F238E27FC236}">
                <a16:creationId xmlns:a16="http://schemas.microsoft.com/office/drawing/2014/main" id="{395E4016-B95A-25A3-C182-CE852C2908B8}"/>
              </a:ext>
            </a:extLst>
          </p:cNvPr>
          <p:cNvPicPr>
            <a:picLocks noChangeAspect="1"/>
          </p:cNvPicPr>
          <p:nvPr/>
        </p:nvPicPr>
        <p:blipFill>
          <a:blip r:embed="rId3"/>
          <a:stretch>
            <a:fillRect/>
          </a:stretch>
        </p:blipFill>
        <p:spPr>
          <a:xfrm>
            <a:off x="6506486" y="1742716"/>
            <a:ext cx="4871577" cy="3244546"/>
          </a:xfrm>
          <a:prstGeom prst="rect">
            <a:avLst/>
          </a:prstGeom>
        </p:spPr>
      </p:pic>
      <p:grpSp>
        <p:nvGrpSpPr>
          <p:cNvPr id="26" name="Group 25">
            <a:extLst>
              <a:ext uri="{FF2B5EF4-FFF2-40B4-BE49-F238E27FC236}">
                <a16:creationId xmlns:a16="http://schemas.microsoft.com/office/drawing/2014/main" id="{2F349148-AFE5-89CC-F5D7-AC7A7C85D980}"/>
              </a:ext>
              <a:ext uri="{C183D7F6-B498-43B3-948B-1728B52AA6E4}">
                <adec:decorative xmlns:adec="http://schemas.microsoft.com/office/drawing/2017/decorative" val="1"/>
              </a:ext>
            </a:extLst>
          </p:cNvPr>
          <p:cNvGrpSpPr/>
          <p:nvPr/>
        </p:nvGrpSpPr>
        <p:grpSpPr>
          <a:xfrm>
            <a:off x="6528257" y="2169022"/>
            <a:ext cx="5013937" cy="3450435"/>
            <a:chOff x="6355080" y="1862897"/>
            <a:chExt cx="5013937" cy="3450435"/>
          </a:xfrm>
        </p:grpSpPr>
        <p:sp>
          <p:nvSpPr>
            <p:cNvPr id="27" name="TextBox 26">
              <a:extLst>
                <a:ext uri="{FF2B5EF4-FFF2-40B4-BE49-F238E27FC236}">
                  <a16:creationId xmlns:a16="http://schemas.microsoft.com/office/drawing/2014/main" id="{2D36CA98-6E03-A24E-3383-D59E913B3A12}"/>
                </a:ext>
              </a:extLst>
            </p:cNvPr>
            <p:cNvSpPr txBox="1"/>
            <p:nvPr/>
          </p:nvSpPr>
          <p:spPr>
            <a:xfrm>
              <a:off x="6355080" y="4820889"/>
              <a:ext cx="5013937" cy="492443"/>
            </a:xfrm>
            <a:prstGeom prst="rect">
              <a:avLst/>
            </a:prstGeom>
            <a:noFill/>
          </p:spPr>
          <p:txBody>
            <a:bodyPr wrap="none" lIns="0" tIns="0" rIns="0" bIns="0" rtlCol="0">
              <a:spAutoFit/>
            </a:bodyPr>
            <a:lstStyle/>
            <a:p>
              <a:pPr algn="l"/>
              <a:r>
                <a:rPr lang="en-US" sz="1600" b="1" dirty="0"/>
                <a:t>Caption</a:t>
              </a:r>
              <a:r>
                <a:rPr lang="en-US" sz="1600" dirty="0"/>
                <a:t>: A group of people walking on a sidewalk</a:t>
              </a:r>
            </a:p>
            <a:p>
              <a:pPr algn="l"/>
              <a:r>
                <a:rPr lang="en-US" sz="1600" b="1" dirty="0"/>
                <a:t>Tags</a:t>
              </a:r>
              <a:r>
                <a:rPr lang="en-US" sz="1600" dirty="0"/>
                <a:t>: Building, jeans, street, outdoor, jacket, city, person</a:t>
              </a:r>
            </a:p>
          </p:txBody>
        </p:sp>
        <p:sp>
          <p:nvSpPr>
            <p:cNvPr id="28" name="Rectangle 27">
              <a:extLst>
                <a:ext uri="{FF2B5EF4-FFF2-40B4-BE49-F238E27FC236}">
                  <a16:creationId xmlns:a16="http://schemas.microsoft.com/office/drawing/2014/main" id="{21DA4C76-A6F4-0C46-52D8-FB9A3E7CA626}"/>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9C8A533-3DD2-E1D6-1521-86CA65B3764F}"/>
                </a:ext>
              </a:extLst>
            </p:cNvPr>
            <p:cNvSpPr/>
            <p:nvPr/>
          </p:nvSpPr>
          <p:spPr bwMode="auto">
            <a:xfrm>
              <a:off x="8572793"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746CFC59-4BB9-B12F-5358-F7ADBEE66F65}"/>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A018C19B-CF5E-E26C-0619-FFF9D1A0EBA1}"/>
                </a:ext>
              </a:extLst>
            </p:cNvPr>
            <p:cNvSpPr/>
            <p:nvPr/>
          </p:nvSpPr>
          <p:spPr bwMode="auto">
            <a:xfrm>
              <a:off x="9800788" y="3919063"/>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63BFEF09-2282-E732-CB47-2AC668ADBAF0}"/>
                </a:ext>
              </a:extLst>
            </p:cNvPr>
            <p:cNvSpPr txBox="1"/>
            <p:nvPr/>
          </p:nvSpPr>
          <p:spPr>
            <a:xfrm>
              <a:off x="8545548" y="2298173"/>
              <a:ext cx="574196" cy="153888"/>
            </a:xfrm>
            <a:prstGeom prst="rect">
              <a:avLst/>
            </a:prstGeom>
            <a:solidFill>
              <a:srgbClr val="40CDF5"/>
            </a:solidFill>
          </p:spPr>
          <p:txBody>
            <a:bodyPr wrap="none" lIns="91440" tIns="0" rIns="91440" bIns="0" rtlCol="0">
              <a:spAutoFit/>
            </a:bodyPr>
            <a:lstStyle/>
            <a:p>
              <a:pPr algn="l"/>
              <a:r>
                <a:rPr lang="en-US" sz="1000" dirty="0"/>
                <a:t>person</a:t>
              </a:r>
            </a:p>
          </p:txBody>
        </p:sp>
        <p:sp>
          <p:nvSpPr>
            <p:cNvPr id="33" name="TextBox 32">
              <a:extLst>
                <a:ext uri="{FF2B5EF4-FFF2-40B4-BE49-F238E27FC236}">
                  <a16:creationId xmlns:a16="http://schemas.microsoft.com/office/drawing/2014/main" id="{F214794A-6730-8A6D-FCAE-D5E972D61AA2}"/>
                </a:ext>
              </a:extLst>
            </p:cNvPr>
            <p:cNvSpPr txBox="1"/>
            <p:nvPr/>
          </p:nvSpPr>
          <p:spPr>
            <a:xfrm>
              <a:off x="9542811" y="1862897"/>
              <a:ext cx="574196" cy="153888"/>
            </a:xfrm>
            <a:prstGeom prst="rect">
              <a:avLst/>
            </a:prstGeom>
            <a:solidFill>
              <a:srgbClr val="40CDF5"/>
            </a:solidFill>
          </p:spPr>
          <p:txBody>
            <a:bodyPr wrap="none" lIns="91440" tIns="0" rIns="91440" bIns="0" rtlCol="0">
              <a:spAutoFit/>
            </a:bodyPr>
            <a:lstStyle/>
            <a:p>
              <a:pPr algn="l"/>
              <a:r>
                <a:rPr lang="en-US" sz="1000" dirty="0"/>
                <a:t>person</a:t>
              </a:r>
            </a:p>
          </p:txBody>
        </p:sp>
        <p:sp>
          <p:nvSpPr>
            <p:cNvPr id="34" name="TextBox 33">
              <a:extLst>
                <a:ext uri="{FF2B5EF4-FFF2-40B4-BE49-F238E27FC236}">
                  <a16:creationId xmlns:a16="http://schemas.microsoft.com/office/drawing/2014/main" id="{F61A514D-CE92-F93C-1738-A46ABA7BE580}"/>
                </a:ext>
              </a:extLst>
            </p:cNvPr>
            <p:cNvSpPr txBox="1"/>
            <p:nvPr/>
          </p:nvSpPr>
          <p:spPr>
            <a:xfrm>
              <a:off x="9669739" y="3209665"/>
              <a:ext cx="474810" cy="153888"/>
            </a:xfrm>
            <a:prstGeom prst="rect">
              <a:avLst/>
            </a:prstGeom>
            <a:solidFill>
              <a:srgbClr val="40CDF5"/>
            </a:solidFill>
          </p:spPr>
          <p:txBody>
            <a:bodyPr wrap="none" lIns="91440" tIns="0" rIns="91440" bIns="0" rtlCol="0">
              <a:spAutoFit/>
            </a:bodyPr>
            <a:lstStyle/>
            <a:p>
              <a:pPr algn="l"/>
              <a:r>
                <a:rPr lang="en-US" sz="1000" dirty="0"/>
                <a:t>jeans</a:t>
              </a:r>
            </a:p>
          </p:txBody>
        </p:sp>
        <p:sp>
          <p:nvSpPr>
            <p:cNvPr id="35" name="TextBox 34">
              <a:extLst>
                <a:ext uri="{FF2B5EF4-FFF2-40B4-BE49-F238E27FC236}">
                  <a16:creationId xmlns:a16="http://schemas.microsoft.com/office/drawing/2014/main" id="{E9726725-B900-82EC-D162-8419A8541669}"/>
                </a:ext>
              </a:extLst>
            </p:cNvPr>
            <p:cNvSpPr txBox="1"/>
            <p:nvPr/>
          </p:nvSpPr>
          <p:spPr>
            <a:xfrm>
              <a:off x="9781462" y="3759085"/>
              <a:ext cx="559600" cy="153888"/>
            </a:xfrm>
            <a:prstGeom prst="rect">
              <a:avLst/>
            </a:prstGeom>
            <a:solidFill>
              <a:srgbClr val="40CDF5"/>
            </a:solidFill>
          </p:spPr>
          <p:txBody>
            <a:bodyPr wrap="none" lIns="91440" tIns="0" rIns="91440" bIns="0" rtlCol="0">
              <a:noAutofit/>
            </a:bodyPr>
            <a:lstStyle/>
            <a:p>
              <a:pPr algn="ctr"/>
              <a:r>
                <a:rPr lang="en-US" sz="1000" dirty="0"/>
                <a:t>footwear</a:t>
              </a:r>
            </a:p>
          </p:txBody>
        </p:sp>
        <p:sp>
          <p:nvSpPr>
            <p:cNvPr id="36" name="Rectangle 35">
              <a:extLst>
                <a:ext uri="{FF2B5EF4-FFF2-40B4-BE49-F238E27FC236}">
                  <a16:creationId xmlns:a16="http://schemas.microsoft.com/office/drawing/2014/main" id="{8802D498-38FC-82D6-5043-86022F3C8777}"/>
                </a:ext>
              </a:extLst>
            </p:cNvPr>
            <p:cNvSpPr/>
            <p:nvPr/>
          </p:nvSpPr>
          <p:spPr bwMode="auto">
            <a:xfrm>
              <a:off x="10121475" y="2107982"/>
              <a:ext cx="347477" cy="434840"/>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87F8A503-F4CB-1650-F9ED-C2179DE11F3E}"/>
                </a:ext>
              </a:extLst>
            </p:cNvPr>
            <p:cNvSpPr txBox="1"/>
            <p:nvPr/>
          </p:nvSpPr>
          <p:spPr>
            <a:xfrm>
              <a:off x="9781462" y="2529740"/>
              <a:ext cx="707238" cy="153888"/>
            </a:xfrm>
            <a:prstGeom prst="rect">
              <a:avLst/>
            </a:prstGeom>
            <a:solidFill>
              <a:schemeClr val="accent3">
                <a:lumMod val="60000"/>
                <a:lumOff val="40000"/>
              </a:schemeClr>
            </a:solidFill>
          </p:spPr>
          <p:txBody>
            <a:bodyPr wrap="square" lIns="91440" tIns="0" rIns="91440" bIns="0" rtlCol="0">
              <a:spAutoFit/>
            </a:bodyPr>
            <a:lstStyle/>
            <a:p>
              <a:pPr algn="l"/>
              <a:r>
                <a:rPr lang="en-US" sz="1000" dirty="0"/>
                <a:t>male (34)</a:t>
              </a:r>
            </a:p>
          </p:txBody>
        </p:sp>
      </p:grpSp>
    </p:spTree>
    <p:extLst>
      <p:ext uri="{BB962C8B-B14F-4D97-AF65-F5344CB8AC3E}">
        <p14:creationId xmlns:p14="http://schemas.microsoft.com/office/powerpoint/2010/main" val="122317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500"/>
                                        <p:tgtEl>
                                          <p:spTgt spid="2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500"/>
                                        <p:tgtEl>
                                          <p:spTgt spid="2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xEl>
                                              <p:pRg st="2" end="2"/>
                                            </p:txEl>
                                          </p:spTgt>
                                        </p:tgtEl>
                                        <p:attrNameLst>
                                          <p:attrName>style.visibility</p:attrName>
                                        </p:attrNameLst>
                                      </p:cBhvr>
                                      <p:to>
                                        <p:strVal val="visible"/>
                                      </p:to>
                                    </p:set>
                                    <p:animEffect transition="in" filter="fade">
                                      <p:cBhvr>
                                        <p:cTn id="20" dur="500"/>
                                        <p:tgtEl>
                                          <p:spTgt spid="2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animEffect transition="in" filter="fade">
                                      <p:cBhvr>
                                        <p:cTn id="25" dur="500"/>
                                        <p:tgtEl>
                                          <p:spTgt spid="2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xEl>
                                              <p:pRg st="4" end="4"/>
                                            </p:txEl>
                                          </p:spTgt>
                                        </p:tgtEl>
                                        <p:attrNameLst>
                                          <p:attrName>style.visibility</p:attrName>
                                        </p:attrNameLst>
                                      </p:cBhvr>
                                      <p:to>
                                        <p:strVal val="visible"/>
                                      </p:to>
                                    </p:set>
                                    <p:animEffect transition="in" filter="fade">
                                      <p:cBhvr>
                                        <p:cTn id="30" dur="500"/>
                                        <p:tgtEl>
                                          <p:spTgt spid="2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xEl>
                                              <p:pRg st="5" end="5"/>
                                            </p:txEl>
                                          </p:spTgt>
                                        </p:tgtEl>
                                        <p:attrNameLst>
                                          <p:attrName>style.visibility</p:attrName>
                                        </p:attrNameLst>
                                      </p:cBhvr>
                                      <p:to>
                                        <p:strVal val="visible"/>
                                      </p:to>
                                    </p:set>
                                    <p:animEffect transition="in" filter="fade">
                                      <p:cBhvr>
                                        <p:cTn id="35" dur="500"/>
                                        <p:tgtEl>
                                          <p:spTgt spid="2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xEl>
                                              <p:pRg st="6" end="6"/>
                                            </p:txEl>
                                          </p:spTgt>
                                        </p:tgtEl>
                                        <p:attrNameLst>
                                          <p:attrName>style.visibility</p:attrName>
                                        </p:attrNameLst>
                                      </p:cBhvr>
                                      <p:to>
                                        <p:strVal val="visible"/>
                                      </p:to>
                                    </p:set>
                                    <p:animEffect transition="in" filter="fade">
                                      <p:cBhvr>
                                        <p:cTn id="40" dur="500"/>
                                        <p:tgtEl>
                                          <p:spTgt spid="2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xEl>
                                              <p:pRg st="7" end="7"/>
                                            </p:txEl>
                                          </p:spTgt>
                                        </p:tgtEl>
                                        <p:attrNameLst>
                                          <p:attrName>style.visibility</p:attrName>
                                        </p:attrNameLst>
                                      </p:cBhvr>
                                      <p:to>
                                        <p:strVal val="visible"/>
                                      </p:to>
                                    </p:set>
                                    <p:animEffect transition="in" filter="fade">
                                      <p:cBhvr>
                                        <p:cTn id="45" dur="500"/>
                                        <p:tgtEl>
                                          <p:spTgt spid="23">
                                            <p:txEl>
                                              <p:pRg st="7" end="7"/>
                                            </p:txEl>
                                          </p:spTgt>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Detecting faces with the </a:t>
            </a:r>
            <a:r>
              <a:rPr lang="en-US" i="1" dirty="0"/>
              <a:t>Face</a:t>
            </a:r>
            <a:r>
              <a:rPr lang="en-US" dirty="0"/>
              <a:t> Service</a:t>
            </a:r>
          </a:p>
        </p:txBody>
      </p:sp>
      <p:sp>
        <p:nvSpPr>
          <p:cNvPr id="10" name="Text Placeholder 7">
            <a:extLst>
              <a:ext uri="{FF2B5EF4-FFF2-40B4-BE49-F238E27FC236}">
                <a16:creationId xmlns:a16="http://schemas.microsoft.com/office/drawing/2014/main" id="{F72E94AC-E4B4-16E0-03D6-C7C2758F4DC0}"/>
              </a:ext>
            </a:extLst>
          </p:cNvPr>
          <p:cNvSpPr>
            <a:spLocks noGrp="1"/>
          </p:cNvSpPr>
          <p:nvPr>
            <p:ph type="body" sz="quarter" idx="16"/>
          </p:nvPr>
        </p:nvSpPr>
        <p:spPr>
          <a:xfrm>
            <a:off x="584200" y="1581151"/>
            <a:ext cx="4153055" cy="553998"/>
          </a:xfrm>
        </p:spPr>
        <p:txBody>
          <a:bodyPr/>
          <a:lstStyle/>
          <a:p>
            <a:r>
              <a:rPr lang="en-US" sz="1800" dirty="0"/>
              <a:t>Anyone can use the Face service to detect:</a:t>
            </a:r>
          </a:p>
        </p:txBody>
      </p:sp>
      <p:sp>
        <p:nvSpPr>
          <p:cNvPr id="11" name="Text Placeholder 6">
            <a:extLst>
              <a:ext uri="{FF2B5EF4-FFF2-40B4-BE49-F238E27FC236}">
                <a16:creationId xmlns:a16="http://schemas.microsoft.com/office/drawing/2014/main" id="{580A0E72-89B3-7AC4-B4EC-EBDD56940EC1}"/>
              </a:ext>
            </a:extLst>
          </p:cNvPr>
          <p:cNvSpPr>
            <a:spLocks noGrp="1"/>
          </p:cNvSpPr>
          <p:nvPr>
            <p:ph type="body" sz="quarter" idx="15"/>
          </p:nvPr>
        </p:nvSpPr>
        <p:spPr>
          <a:xfrm>
            <a:off x="586389" y="2205262"/>
            <a:ext cx="4151312" cy="1862048"/>
          </a:xfrm>
        </p:spPr>
        <p:txBody>
          <a:bodyPr/>
          <a:lstStyle/>
          <a:p>
            <a:pPr marL="174625" lvl="1" indent="-174625">
              <a:spcBef>
                <a:spcPts val="0"/>
              </a:spcBef>
              <a:spcAft>
                <a:spcPts val="600"/>
              </a:spcAft>
            </a:pPr>
            <a:r>
              <a:rPr lang="en-US" sz="1600" dirty="0"/>
              <a:t>Blur</a:t>
            </a:r>
          </a:p>
          <a:p>
            <a:pPr marL="174625" lvl="1" indent="-174625">
              <a:spcBef>
                <a:spcPts val="0"/>
              </a:spcBef>
              <a:spcAft>
                <a:spcPts val="600"/>
              </a:spcAft>
            </a:pPr>
            <a:r>
              <a:rPr lang="en-US" sz="1600" dirty="0"/>
              <a:t>Exposure</a:t>
            </a:r>
          </a:p>
          <a:p>
            <a:pPr marL="174625" lvl="1" indent="-174625">
              <a:spcBef>
                <a:spcPts val="0"/>
              </a:spcBef>
              <a:spcAft>
                <a:spcPts val="600"/>
              </a:spcAft>
            </a:pPr>
            <a:r>
              <a:rPr lang="en-US" sz="1600" dirty="0"/>
              <a:t>Glasses</a:t>
            </a:r>
          </a:p>
          <a:p>
            <a:pPr marL="174625" lvl="1" indent="-174625">
              <a:spcBef>
                <a:spcPts val="0"/>
              </a:spcBef>
              <a:spcAft>
                <a:spcPts val="600"/>
              </a:spcAft>
            </a:pPr>
            <a:r>
              <a:rPr lang="en-US" sz="1600" dirty="0"/>
              <a:t>Head pose</a:t>
            </a:r>
          </a:p>
          <a:p>
            <a:pPr marL="174625" lvl="1" indent="-174625">
              <a:spcBef>
                <a:spcPts val="0"/>
              </a:spcBef>
              <a:spcAft>
                <a:spcPts val="600"/>
              </a:spcAft>
            </a:pPr>
            <a:r>
              <a:rPr lang="en-US" sz="1600" dirty="0"/>
              <a:t>Noise</a:t>
            </a:r>
          </a:p>
          <a:p>
            <a:pPr marL="174625" lvl="1" indent="-174625">
              <a:spcBef>
                <a:spcPts val="0"/>
              </a:spcBef>
              <a:spcAft>
                <a:spcPts val="600"/>
              </a:spcAft>
            </a:pPr>
            <a:r>
              <a:rPr lang="en-US" sz="1600" dirty="0"/>
              <a:t>Occlusion</a:t>
            </a:r>
          </a:p>
        </p:txBody>
      </p:sp>
      <p:sp>
        <p:nvSpPr>
          <p:cNvPr id="12" name="Text Placeholder 7">
            <a:extLst>
              <a:ext uri="{FF2B5EF4-FFF2-40B4-BE49-F238E27FC236}">
                <a16:creationId xmlns:a16="http://schemas.microsoft.com/office/drawing/2014/main" id="{1B176796-FE0E-983E-5B11-BAAB64E4217F}"/>
              </a:ext>
            </a:extLst>
          </p:cNvPr>
          <p:cNvSpPr txBox="1">
            <a:spLocks/>
          </p:cNvSpPr>
          <p:nvPr/>
        </p:nvSpPr>
        <p:spPr>
          <a:xfrm>
            <a:off x="584200" y="4258175"/>
            <a:ext cx="4153055"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Only Managed Microsoft customers can access facial recognition capabilities:</a:t>
            </a:r>
          </a:p>
        </p:txBody>
      </p:sp>
      <p:sp>
        <p:nvSpPr>
          <p:cNvPr id="13" name="Text Placeholder 6">
            <a:extLst>
              <a:ext uri="{FF2B5EF4-FFF2-40B4-BE49-F238E27FC236}">
                <a16:creationId xmlns:a16="http://schemas.microsoft.com/office/drawing/2014/main" id="{A6382EFB-DF00-3255-5879-BD17604868B2}"/>
              </a:ext>
            </a:extLst>
          </p:cNvPr>
          <p:cNvSpPr txBox="1">
            <a:spLocks/>
          </p:cNvSpPr>
          <p:nvPr/>
        </p:nvSpPr>
        <p:spPr>
          <a:xfrm>
            <a:off x="586389" y="4882286"/>
            <a:ext cx="4151312" cy="56938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4625" lvl="1" indent="-174625">
              <a:spcBef>
                <a:spcPts val="0"/>
              </a:spcBef>
              <a:spcAft>
                <a:spcPts val="600"/>
              </a:spcAft>
            </a:pPr>
            <a:r>
              <a:rPr lang="en-US" sz="1600" dirty="0"/>
              <a:t>Similarity matching</a:t>
            </a:r>
          </a:p>
          <a:p>
            <a:pPr marL="174625" lvl="1" indent="-174625">
              <a:spcBef>
                <a:spcPts val="0"/>
              </a:spcBef>
              <a:spcAft>
                <a:spcPts val="600"/>
              </a:spcAft>
            </a:pPr>
            <a:r>
              <a:rPr lang="en-US" sz="1600" dirty="0"/>
              <a:t>Identity verification</a:t>
            </a:r>
          </a:p>
        </p:txBody>
      </p:sp>
      <p:sp>
        <p:nvSpPr>
          <p:cNvPr id="14" name="Text Placeholder 6">
            <a:extLst>
              <a:ext uri="{FF2B5EF4-FFF2-40B4-BE49-F238E27FC236}">
                <a16:creationId xmlns:a16="http://schemas.microsoft.com/office/drawing/2014/main" id="{DA58173B-C19F-851B-A92A-7341860D1D53}"/>
              </a:ext>
            </a:extLst>
          </p:cNvPr>
          <p:cNvSpPr txBox="1">
            <a:spLocks/>
          </p:cNvSpPr>
          <p:nvPr/>
        </p:nvSpPr>
        <p:spPr>
          <a:xfrm>
            <a:off x="586389" y="5642538"/>
            <a:ext cx="3497931"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200" dirty="0"/>
              <a:t>*To support Microsoft’s Responsible AI Principles, Facial Recognition is under a Limited Access policy.</a:t>
            </a:r>
          </a:p>
        </p:txBody>
      </p:sp>
      <p:sp>
        <p:nvSpPr>
          <p:cNvPr id="15" name="Rectangle 14" descr="Image of two people with a bounding box around a face">
            <a:extLst>
              <a:ext uri="{FF2B5EF4-FFF2-40B4-BE49-F238E27FC236}">
                <a16:creationId xmlns:a16="http://schemas.microsoft.com/office/drawing/2014/main" id="{FB43AB63-C0D9-84D9-8F39-C1A9A2E62111}"/>
              </a:ext>
            </a:extLst>
          </p:cNvPr>
          <p:cNvSpPr>
            <a:spLocks/>
          </p:cNvSpPr>
          <p:nvPr/>
        </p:nvSpPr>
        <p:spPr bwMode="auto">
          <a:xfrm>
            <a:off x="5008880" y="1581150"/>
            <a:ext cx="6590982"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6" name="Picture 15" descr="A picture containing text, person, person, store&#10;&#10;">
            <a:extLst>
              <a:ext uri="{FF2B5EF4-FFF2-40B4-BE49-F238E27FC236}">
                <a16:creationId xmlns:a16="http://schemas.microsoft.com/office/drawing/2014/main" id="{1BFCB902-33EB-4AF4-7B74-8E7CD9CFB2DC}"/>
              </a:ext>
            </a:extLst>
          </p:cNvPr>
          <p:cNvPicPr>
            <a:picLocks noChangeAspect="1"/>
          </p:cNvPicPr>
          <p:nvPr/>
        </p:nvPicPr>
        <p:blipFill>
          <a:blip r:embed="rId3"/>
          <a:stretch>
            <a:fillRect/>
          </a:stretch>
        </p:blipFill>
        <p:spPr>
          <a:xfrm>
            <a:off x="5219382" y="1741859"/>
            <a:ext cx="6169978" cy="4109302"/>
          </a:xfrm>
          <a:prstGeom prst="rect">
            <a:avLst/>
          </a:prstGeom>
        </p:spPr>
      </p:pic>
    </p:spTree>
    <p:extLst>
      <p:ext uri="{BB962C8B-B14F-4D97-AF65-F5344CB8AC3E}">
        <p14:creationId xmlns:p14="http://schemas.microsoft.com/office/powerpoint/2010/main" val="36363470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492443"/>
          </a:xfrm>
        </p:spPr>
        <p:txBody>
          <a:bodyPr/>
          <a:lstStyle/>
          <a:p>
            <a:r>
              <a:rPr lang="en-US" dirty="0"/>
              <a:t>Demo: </a:t>
            </a:r>
            <a:r>
              <a:rPr lang="en-US" b="0" i="0" dirty="0">
                <a:solidFill>
                  <a:srgbClr val="222222"/>
                </a:solidFill>
                <a:effectLst/>
              </a:rPr>
              <a:t>Detect faces in Vision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a:t>
            </a:r>
            <a:r>
              <a:rPr lang="en-US" sz="2000" b="1" kern="0" dirty="0">
                <a:latin typeface="+mn-lt"/>
                <a:cs typeface="Segoe UI"/>
              </a:rPr>
              <a:t> </a:t>
            </a:r>
            <a:r>
              <a:rPr lang="en-US" sz="2000" b="1" kern="0" dirty="0">
                <a:latin typeface="+mn-lt"/>
                <a:cs typeface="Segoe UI"/>
                <a:hlinkClick r:id="rId3"/>
              </a:rPr>
              <a:t>https://aka.ms/ai900-face</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1846659"/>
          </a:xfrm>
        </p:spPr>
        <p:txBody>
          <a:bodyPr/>
          <a:lstStyle/>
          <a:p>
            <a:r>
              <a:rPr lang="en-US" sz="2000" dirty="0">
                <a:latin typeface="+mn-lt"/>
              </a:rPr>
              <a:t>In this demo, you will take a look at the </a:t>
            </a:r>
            <a:r>
              <a:rPr lang="en-US" sz="2000" b="0" i="0" dirty="0">
                <a:solidFill>
                  <a:srgbClr val="222222"/>
                </a:solidFill>
                <a:effectLst/>
                <a:latin typeface="+mn-lt"/>
              </a:rPr>
              <a:t>face detection capabilities of the </a:t>
            </a:r>
            <a:r>
              <a:rPr lang="en-US" sz="2000" b="1" i="0" dirty="0">
                <a:solidFill>
                  <a:srgbClr val="222222"/>
                </a:solidFill>
                <a:effectLst/>
                <a:latin typeface="+mn-lt"/>
              </a:rPr>
              <a:t>Azure AI Face </a:t>
            </a:r>
            <a:r>
              <a:rPr lang="en-US" sz="2000" b="0" i="0" dirty="0">
                <a:solidFill>
                  <a:srgbClr val="222222"/>
                </a:solidFill>
                <a:effectLst/>
                <a:latin typeface="+mn-lt"/>
              </a:rPr>
              <a:t>service</a:t>
            </a:r>
            <a:r>
              <a:rPr lang="en-US" sz="2000" dirty="0">
                <a:latin typeface="+mn-lt"/>
              </a:rPr>
              <a:t>.</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9986995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Reading text with Optical Character Recognition (OCR)</a:t>
            </a:r>
          </a:p>
        </p:txBody>
      </p:sp>
      <p:sp>
        <p:nvSpPr>
          <p:cNvPr id="18" name="Text Placeholder 7">
            <a:extLst>
              <a:ext uri="{FF2B5EF4-FFF2-40B4-BE49-F238E27FC236}">
                <a16:creationId xmlns:a16="http://schemas.microsoft.com/office/drawing/2014/main" id="{7340BB35-FF37-0BA9-5735-1D0D77512D88}"/>
              </a:ext>
            </a:extLst>
          </p:cNvPr>
          <p:cNvSpPr>
            <a:spLocks noGrp="1"/>
          </p:cNvSpPr>
          <p:nvPr>
            <p:ph type="body" sz="quarter" idx="15"/>
          </p:nvPr>
        </p:nvSpPr>
        <p:spPr>
          <a:xfrm>
            <a:off x="736600" y="1581150"/>
            <a:ext cx="3174143" cy="276999"/>
          </a:xfrm>
        </p:spPr>
        <p:txBody>
          <a:bodyPr/>
          <a:lstStyle/>
          <a:p>
            <a:r>
              <a:rPr lang="en-US" sz="1800" dirty="0"/>
              <a:t>Detect the location of text:</a:t>
            </a:r>
          </a:p>
        </p:txBody>
      </p:sp>
      <p:sp>
        <p:nvSpPr>
          <p:cNvPr id="20" name="Text Placeholder 6">
            <a:extLst>
              <a:ext uri="{FF2B5EF4-FFF2-40B4-BE49-F238E27FC236}">
                <a16:creationId xmlns:a16="http://schemas.microsoft.com/office/drawing/2014/main" id="{D4BFC2EC-8C46-A8D5-4A01-EB1BE0CC33D8}"/>
              </a:ext>
            </a:extLst>
          </p:cNvPr>
          <p:cNvSpPr txBox="1">
            <a:spLocks/>
          </p:cNvSpPr>
          <p:nvPr/>
        </p:nvSpPr>
        <p:spPr>
          <a:xfrm>
            <a:off x="738789" y="1943064"/>
            <a:ext cx="3172811" cy="56938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228600">
              <a:spcBef>
                <a:spcPts val="0"/>
              </a:spcBef>
              <a:spcAft>
                <a:spcPts val="600"/>
              </a:spcAft>
            </a:pPr>
            <a:r>
              <a:rPr lang="en-US" sz="1600" dirty="0"/>
              <a:t>Printed</a:t>
            </a:r>
          </a:p>
          <a:p>
            <a:pPr marL="228600" lvl="1" indent="-228600">
              <a:spcBef>
                <a:spcPts val="0"/>
              </a:spcBef>
              <a:spcAft>
                <a:spcPts val="600"/>
              </a:spcAft>
            </a:pPr>
            <a:r>
              <a:rPr lang="en-US" sz="1600" dirty="0"/>
              <a:t>Handwritten</a:t>
            </a:r>
          </a:p>
        </p:txBody>
      </p:sp>
      <p:sp>
        <p:nvSpPr>
          <p:cNvPr id="21" name="Text Placeholder 7">
            <a:extLst>
              <a:ext uri="{FF2B5EF4-FFF2-40B4-BE49-F238E27FC236}">
                <a16:creationId xmlns:a16="http://schemas.microsoft.com/office/drawing/2014/main" id="{9D9B7C90-A998-55E4-1A3A-8C2B43321C67}"/>
              </a:ext>
            </a:extLst>
          </p:cNvPr>
          <p:cNvSpPr txBox="1">
            <a:spLocks/>
          </p:cNvSpPr>
          <p:nvPr/>
        </p:nvSpPr>
        <p:spPr>
          <a:xfrm>
            <a:off x="736600" y="2845833"/>
            <a:ext cx="3174143"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Options for quick text extraction from images, or asynchronous analysis of larger scanned documents</a:t>
            </a:r>
          </a:p>
        </p:txBody>
      </p:sp>
      <p:sp>
        <p:nvSpPr>
          <p:cNvPr id="23" name="Rectangle 22" descr="Hand written shopping list of non-fat milk, bread, and eggs">
            <a:extLst>
              <a:ext uri="{FF2B5EF4-FFF2-40B4-BE49-F238E27FC236}">
                <a16:creationId xmlns:a16="http://schemas.microsoft.com/office/drawing/2014/main" id="{C9FEC46A-EDFB-5412-7519-86374860E439}"/>
              </a:ext>
            </a:extLst>
          </p:cNvPr>
          <p:cNvSpPr>
            <a:spLocks/>
          </p:cNvSpPr>
          <p:nvPr/>
        </p:nvSpPr>
        <p:spPr bwMode="auto">
          <a:xfrm>
            <a:off x="5689600" y="1581150"/>
            <a:ext cx="5910262"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25" name="Picture 24" descr="A shopping list">
            <a:extLst>
              <a:ext uri="{FF2B5EF4-FFF2-40B4-BE49-F238E27FC236}">
                <a16:creationId xmlns:a16="http://schemas.microsoft.com/office/drawing/2014/main" id="{D5C8C3D7-E3D5-23C1-6078-F2F611962EBF}"/>
              </a:ext>
            </a:extLst>
          </p:cNvPr>
          <p:cNvPicPr>
            <a:picLocks noChangeAspect="1"/>
          </p:cNvPicPr>
          <p:nvPr/>
        </p:nvPicPr>
        <p:blipFill>
          <a:blip r:embed="rId3"/>
          <a:stretch>
            <a:fillRect/>
          </a:stretch>
        </p:blipFill>
        <p:spPr>
          <a:xfrm>
            <a:off x="5884674" y="1726467"/>
            <a:ext cx="5520114" cy="4140086"/>
          </a:xfrm>
          <a:prstGeom prst="rect">
            <a:avLst/>
          </a:prstGeom>
        </p:spPr>
      </p:pic>
      <p:sp>
        <p:nvSpPr>
          <p:cNvPr id="26" name="Rectangle 25" descr="Hand written shopping list">
            <a:extLst>
              <a:ext uri="{FF2B5EF4-FFF2-40B4-BE49-F238E27FC236}">
                <a16:creationId xmlns:a16="http://schemas.microsoft.com/office/drawing/2014/main" id="{313A9779-B196-3252-55EC-7DBE63B764CE}"/>
              </a:ext>
            </a:extLst>
          </p:cNvPr>
          <p:cNvSpPr>
            <a:spLocks/>
          </p:cNvSpPr>
          <p:nvPr/>
        </p:nvSpPr>
        <p:spPr bwMode="auto">
          <a:xfrm>
            <a:off x="6510540" y="2291262"/>
            <a:ext cx="3470026" cy="2815355"/>
          </a:xfrm>
          <a:prstGeom prst="rect">
            <a:avLst/>
          </a:prstGeom>
          <a:noFill/>
          <a:ln w="28575">
            <a:solidFill>
              <a:srgbClr val="3AE63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2E76798E-F078-F6B0-BC14-3EE5E98C7AE2}"/>
              </a:ext>
              <a:ext uri="{C183D7F6-B498-43B3-948B-1728B52AA6E4}">
                <adec:decorative xmlns:adec="http://schemas.microsoft.com/office/drawing/2017/decorative" val="1"/>
              </a:ext>
            </a:extLst>
          </p:cNvPr>
          <p:cNvCxnSpPr>
            <a:cxnSpLocks/>
            <a:stCxn id="28" idx="0"/>
            <a:endCxn id="26" idx="3"/>
          </p:cNvCxnSpPr>
          <p:nvPr/>
        </p:nvCxnSpPr>
        <p:spPr>
          <a:xfrm flipH="1" flipV="1">
            <a:off x="9980566" y="3698940"/>
            <a:ext cx="476709" cy="50977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162E14B-45AA-2C91-4893-A13F32945216}"/>
              </a:ext>
            </a:extLst>
          </p:cNvPr>
          <p:cNvSpPr txBox="1">
            <a:spLocks/>
          </p:cNvSpPr>
          <p:nvPr/>
        </p:nvSpPr>
        <p:spPr>
          <a:xfrm>
            <a:off x="9469641" y="4208718"/>
            <a:ext cx="1975268" cy="1200329"/>
          </a:xfrm>
          <a:prstGeom prst="rect">
            <a:avLst/>
          </a:prstGeom>
          <a:solidFill>
            <a:srgbClr val="1A1A1A">
              <a:alpha val="40000"/>
            </a:srgbClr>
          </a:solidFill>
          <a:ln>
            <a:solidFill>
              <a:schemeClr val="bg1"/>
            </a:solidFill>
          </a:ln>
        </p:spPr>
        <p:txBody>
          <a:bodyPr wrap="square" lIns="91440" tIns="45720" rIns="91440" bIns="45720" rtlCol="0">
            <a:spAutoFit/>
          </a:bodyPr>
          <a:lstStyle/>
          <a:p>
            <a:pPr algn="l"/>
            <a:r>
              <a:rPr lang="en-US" sz="1800" dirty="0">
                <a:solidFill>
                  <a:schemeClr val="bg1"/>
                </a:solidFill>
              </a:rPr>
              <a:t>Shopping List</a:t>
            </a:r>
          </a:p>
          <a:p>
            <a:pPr algn="l"/>
            <a:r>
              <a:rPr lang="en-US" sz="1800" dirty="0">
                <a:solidFill>
                  <a:schemeClr val="bg1"/>
                </a:solidFill>
              </a:rPr>
              <a:t>Non-fat milk</a:t>
            </a:r>
          </a:p>
          <a:p>
            <a:pPr algn="l"/>
            <a:r>
              <a:rPr lang="en-US" sz="1800" dirty="0">
                <a:solidFill>
                  <a:schemeClr val="bg1"/>
                </a:solidFill>
              </a:rPr>
              <a:t>Bread</a:t>
            </a:r>
          </a:p>
          <a:p>
            <a:pPr algn="l"/>
            <a:r>
              <a:rPr lang="en-US" sz="1800" dirty="0">
                <a:solidFill>
                  <a:schemeClr val="bg1"/>
                </a:solidFill>
              </a:rPr>
              <a:t>Eggs</a:t>
            </a:r>
          </a:p>
        </p:txBody>
      </p:sp>
    </p:spTree>
    <p:extLst>
      <p:ext uri="{BB962C8B-B14F-4D97-AF65-F5344CB8AC3E}">
        <p14:creationId xmlns:p14="http://schemas.microsoft.com/office/powerpoint/2010/main" val="2692209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dirty="0"/>
              <a:t>Demo: Read text in Vision Studio</a:t>
            </a:r>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a:t>
            </a:r>
            <a:r>
              <a:rPr lang="en-US" sz="2000" b="1" kern="0" dirty="0">
                <a:latin typeface="+mn-lt"/>
                <a:cs typeface="Segoe UI"/>
              </a:rPr>
              <a:t> </a:t>
            </a:r>
            <a:r>
              <a:rPr lang="en-US" sz="2000" b="1" kern="0" dirty="0">
                <a:latin typeface="+mn-lt"/>
                <a:cs typeface="Segoe UI"/>
                <a:hlinkClick r:id="rId3"/>
              </a:rPr>
              <a:t>https://aka.ms/ai900-ocr</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154436"/>
          </a:xfrm>
        </p:spPr>
        <p:txBody>
          <a:bodyPr/>
          <a:lstStyle/>
          <a:p>
            <a:r>
              <a:rPr lang="en-US" sz="2000" dirty="0">
                <a:latin typeface="+mn-lt"/>
              </a:rPr>
              <a:t>In this demo, </a:t>
            </a:r>
            <a:r>
              <a:rPr lang="en-US" sz="2000" b="0" i="0" dirty="0">
                <a:solidFill>
                  <a:srgbClr val="222222"/>
                </a:solidFill>
                <a:effectLst/>
                <a:latin typeface="+mn-lt"/>
              </a:rPr>
              <a:t>you’ll see </a:t>
            </a:r>
            <a:r>
              <a:rPr lang="en-US" sz="2000" b="1" i="0" dirty="0">
                <a:solidFill>
                  <a:srgbClr val="222222"/>
                </a:solidFill>
                <a:effectLst/>
                <a:latin typeface="+mn-lt"/>
              </a:rPr>
              <a:t>Azure AI Vision</a:t>
            </a:r>
            <a:r>
              <a:rPr lang="en-US" sz="2000" b="0" i="0" dirty="0">
                <a:solidFill>
                  <a:srgbClr val="222222"/>
                </a:solidFill>
                <a:effectLst/>
                <a:latin typeface="+mn-lt"/>
              </a:rPr>
              <a:t>’s optical character recognition capabilities in action.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703802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pPr algn="l"/>
            <a:r>
              <a:rPr lang="en-US" b="1" dirty="0"/>
              <a:t>Exercise: </a:t>
            </a:r>
            <a:r>
              <a:rPr lang="en-US" b="1" i="0" dirty="0">
                <a:solidFill>
                  <a:srgbClr val="222222"/>
                </a:solidFill>
                <a:effectLst/>
              </a:rPr>
              <a:t>Analyze images in Vision Studio</a:t>
            </a:r>
            <a:endParaRPr lang="en-US" b="1" dirty="0"/>
          </a:p>
        </p:txBody>
      </p:sp>
      <p:sp>
        <p:nvSpPr>
          <p:cNvPr id="24" name="Text Placeholder 2">
            <a:extLst>
              <a:ext uri="{FF2B5EF4-FFF2-40B4-BE49-F238E27FC236}">
                <a16:creationId xmlns:a16="http://schemas.microsoft.com/office/drawing/2014/main" id="{CDDB28B7-304D-9AB9-F618-282CFDEF2798}"/>
              </a:ext>
            </a:extLst>
          </p:cNvPr>
          <p:cNvSpPr>
            <a:spLocks noGrp="1"/>
          </p:cNvSpPr>
          <p:nvPr>
            <p:ph type="body" sz="quarter" idx="17"/>
          </p:nvPr>
        </p:nvSpPr>
        <p:spPr>
          <a:xfrm>
            <a:off x="4356039" y="1926472"/>
            <a:ext cx="5364224" cy="615553"/>
          </a:xfrm>
        </p:spPr>
        <p:txBody>
          <a:bodyPr/>
          <a:lstStyle/>
          <a:p>
            <a:pPr marL="342900" indent="-342900" defTabSz="914400">
              <a:buFont typeface="+mj-lt"/>
              <a:buAutoNum type="arabicPeriod"/>
              <a:defRPr/>
            </a:pPr>
            <a:r>
              <a:rPr lang="en-US" sz="2000" dirty="0">
                <a:solidFill>
                  <a:srgbClr val="000000"/>
                </a:solidFill>
                <a:effectLst/>
                <a:latin typeface="+mn-lt"/>
                <a:ea typeface="Times New Roman" panose="02020603050405020304" pitchFamily="18" charset="0"/>
                <a:cs typeface="Times New Roman" panose="02020603050405020304" pitchFamily="18" charset="0"/>
              </a:rPr>
              <a:t>Use the hosted environment and Azure credentials provided for this exercise</a:t>
            </a:r>
            <a:r>
              <a:rPr lang="en-US" sz="2000" dirty="0">
                <a:solidFill>
                  <a:srgbClr val="000000"/>
                </a:solidFill>
                <a:latin typeface="+mn-lt"/>
                <a:ea typeface="Times New Roman" panose="02020603050405020304" pitchFamily="18" charset="0"/>
                <a:cs typeface="Times New Roman" panose="02020603050405020304" pitchFamily="18" charset="0"/>
              </a:rPr>
              <a:t>.</a:t>
            </a:r>
            <a:endParaRPr lang="en-US" sz="2000" b="1" kern="0" dirty="0">
              <a:solidFill>
                <a:srgbClr val="0078D4"/>
              </a:solidFill>
              <a:latin typeface="+mn-lt"/>
              <a:ea typeface="+mj-lt"/>
              <a:cs typeface="+mj-lt"/>
            </a:endParaRPr>
          </a:p>
        </p:txBody>
      </p:sp>
      <p:sp>
        <p:nvSpPr>
          <p:cNvPr id="20" name="Text Placeholder 10">
            <a:extLst>
              <a:ext uri="{FF2B5EF4-FFF2-40B4-BE49-F238E27FC236}">
                <a16:creationId xmlns:a16="http://schemas.microsoft.com/office/drawing/2014/main" id="{F15D7E2C-FCD0-0470-A8E6-B8E20214EEE8}"/>
              </a:ext>
            </a:extLst>
          </p:cNvPr>
          <p:cNvSpPr txBox="1">
            <a:spLocks/>
          </p:cNvSpPr>
          <p:nvPr/>
        </p:nvSpPr>
        <p:spPr>
          <a:xfrm>
            <a:off x="588963" y="2541588"/>
            <a:ext cx="2027237" cy="15388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In this exercise, you will use the </a:t>
            </a:r>
            <a:r>
              <a:rPr lang="en-US" sz="2000" b="1" dirty="0">
                <a:latin typeface="+mn-lt"/>
              </a:rPr>
              <a:t>Azure AI Vision</a:t>
            </a:r>
            <a:r>
              <a:rPr lang="en-US" sz="2000" dirty="0">
                <a:latin typeface="+mn-lt"/>
              </a:rPr>
              <a:t> service to analyze images.</a:t>
            </a:r>
          </a:p>
        </p:txBody>
      </p:sp>
      <p:grpSp>
        <p:nvGrpSpPr>
          <p:cNvPr id="21" name="Group 20">
            <a:extLst>
              <a:ext uri="{FF2B5EF4-FFF2-40B4-BE49-F238E27FC236}">
                <a16:creationId xmlns:a16="http://schemas.microsoft.com/office/drawing/2014/main" id="{8B4D70EA-3110-8645-6D2B-F2A1A4DE3442}"/>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22" name="Oval 21">
              <a:extLst>
                <a:ext uri="{FF2B5EF4-FFF2-40B4-BE49-F238E27FC236}">
                  <a16:creationId xmlns:a16="http://schemas.microsoft.com/office/drawing/2014/main" id="{0C66EA30-CE1A-E68E-54A0-CDB1D070B3E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3" name="Picture 33">
              <a:extLst>
                <a:ext uri="{FF2B5EF4-FFF2-40B4-BE49-F238E27FC236}">
                  <a16:creationId xmlns:a16="http://schemas.microsoft.com/office/drawing/2014/main" id="{5E8F365C-8688-0A65-3700-181D482602B0}"/>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26" name="Text Placeholder 2">
            <a:extLst>
              <a:ext uri="{FF2B5EF4-FFF2-40B4-BE49-F238E27FC236}">
                <a16:creationId xmlns:a16="http://schemas.microsoft.com/office/drawing/2014/main" id="{D62BF12A-24F5-4C80-008D-526D1D0C32BA}"/>
              </a:ext>
            </a:extLst>
          </p:cNvPr>
          <p:cNvSpPr txBox="1">
            <a:spLocks/>
          </p:cNvSpPr>
          <p:nvPr/>
        </p:nvSpPr>
        <p:spPr>
          <a:xfrm>
            <a:off x="4356039" y="2900204"/>
            <a:ext cx="5364224"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buFont typeface="+mj-lt"/>
              <a:buAutoNum type="arabicPeriod" startAt="2"/>
            </a:pPr>
            <a:r>
              <a:rPr lang="en-US" sz="2000" kern="0" dirty="0">
                <a:latin typeface="+mn-lt"/>
                <a:cs typeface="Segoe UI"/>
              </a:rPr>
              <a:t>The instructions are also available on Learn:</a:t>
            </a:r>
            <a:r>
              <a:rPr lang="en-US" sz="2000" dirty="0">
                <a:latin typeface="+mn-lt"/>
              </a:rPr>
              <a:t> </a:t>
            </a:r>
            <a:r>
              <a:rPr lang="en-US" sz="2000" b="1" dirty="0">
                <a:latin typeface="+mn-lt"/>
                <a:hlinkClick r:id="rId5"/>
              </a:rPr>
              <a:t>https://aka.ms/ai900-image-analysis</a:t>
            </a:r>
            <a:r>
              <a:rPr lang="en-US" sz="2000" b="1" dirty="0">
                <a:latin typeface="+mn-lt"/>
              </a:rPr>
              <a:t> </a:t>
            </a:r>
          </a:p>
          <a:p>
            <a:pPr marL="292100" indent="-292100">
              <a:buFont typeface="+mj-lt"/>
              <a:buAutoNum type="arabicPeriod" startAt="2"/>
            </a:pPr>
            <a:endParaRPr lang="en-US" sz="2000" dirty="0">
              <a:latin typeface="+mn-lt"/>
            </a:endParaRP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Knowledge check</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594151"/>
            <a:ext cx="8778782" cy="430887"/>
          </a:xfrm>
        </p:spPr>
        <p:txBody>
          <a:bodyPr/>
          <a:lstStyle/>
          <a:p>
            <a:r>
              <a:rPr lang="en-US" dirty="0"/>
              <a:t>You want to use the Face detection service to identify faces in images. What can be identified using the Face detection service?</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7265" y="2079849"/>
            <a:ext cx="8775098" cy="732508"/>
          </a:xfrm>
        </p:spPr>
        <p:txBody>
          <a:bodyPr/>
          <a:lstStyle/>
          <a:p>
            <a:r>
              <a:rPr lang="en-US" dirty="0"/>
              <a:t>Faces that cannot be seen because the person has turned their back.  </a:t>
            </a:r>
          </a:p>
          <a:p>
            <a:r>
              <a:rPr lang="en-US" dirty="0"/>
              <a:t>Partially obscured faces. </a:t>
            </a:r>
          </a:p>
          <a:p>
            <a:r>
              <a:rPr lang="en-US" dirty="0"/>
              <a:t>Faces that are obscured by another object. </a:t>
            </a:r>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5" y="3042690"/>
            <a:ext cx="8778782" cy="430887"/>
          </a:xfrm>
        </p:spPr>
        <p:txBody>
          <a:bodyPr/>
          <a:lstStyle/>
          <a:p>
            <a:r>
              <a:rPr lang="en-US" dirty="0"/>
              <a:t>You want to use the AI Vision and AI Language service. You also want developers to require only one key and endpoint to access all your services. What kind of resource should you create in Azure?</a:t>
            </a:r>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534738"/>
            <a:ext cx="8775098" cy="732508"/>
          </a:xfrm>
        </p:spPr>
        <p:txBody>
          <a:bodyPr/>
          <a:lstStyle/>
          <a:p>
            <a:r>
              <a:rPr lang="en-US" dirty="0"/>
              <a:t>Azure AI service   </a:t>
            </a:r>
          </a:p>
          <a:p>
            <a:r>
              <a:rPr lang="en-US" dirty="0"/>
              <a:t>Language</a:t>
            </a:r>
          </a:p>
          <a:p>
            <a:r>
              <a:rPr lang="en-US" dirty="0"/>
              <a:t>Vision</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5" y="4588103"/>
            <a:ext cx="8778782" cy="215444"/>
          </a:xfrm>
        </p:spPr>
        <p:txBody>
          <a:bodyPr/>
          <a:lstStyle/>
          <a:p>
            <a:r>
              <a:rPr lang="en-US" dirty="0"/>
              <a:t>Which services are part of Azure AI Vision? </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7265" y="4984480"/>
            <a:ext cx="8775098" cy="732508"/>
          </a:xfrm>
        </p:spPr>
        <p:txBody>
          <a:bodyPr/>
          <a:lstStyle/>
          <a:p>
            <a:r>
              <a:rPr lang="en-US" dirty="0"/>
              <a:t>Face detection and speech recognition</a:t>
            </a:r>
          </a:p>
          <a:p>
            <a:r>
              <a:rPr lang="en-US" dirty="0"/>
              <a:t>Optical Character Recognition and face detection</a:t>
            </a:r>
          </a:p>
          <a:p>
            <a:r>
              <a:rPr lang="en-US" dirty="0"/>
              <a:t>Document Intelligence and speech recognition</a:t>
            </a:r>
          </a:p>
        </p:txBody>
      </p:sp>
      <p:sp>
        <p:nvSpPr>
          <p:cNvPr id="76" name="Oval 75">
            <a:extLst>
              <a:ext uri="{FF2B5EF4-FFF2-40B4-BE49-F238E27FC236}">
                <a16:creationId xmlns:a16="http://schemas.microsoft.com/office/drawing/2014/main" id="{407114A2-8BF6-A1A6-2CD6-2CBFBD1551C7}"/>
              </a:ext>
              <a:ext uri="{C183D7F6-B498-43B3-948B-1728B52AA6E4}">
                <adec:decorative xmlns:adec="http://schemas.microsoft.com/office/drawing/2017/decorative" val="1"/>
              </a:ext>
            </a:extLst>
          </p:cNvPr>
          <p:cNvSpPr>
            <a:spLocks/>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1</a:t>
            </a:r>
            <a:endParaRPr kumimoji="0" lang="en-IN" sz="1800" b="1" i="0" u="none" strike="noStrike" cap="none" spc="0" normalizeH="0" baseline="0" noProof="0" dirty="0">
              <a:ln>
                <a:noFill/>
              </a:ln>
              <a:solidFill>
                <a:schemeClr val="tx1"/>
              </a:solidFill>
              <a:effectLst/>
              <a:uLnTx/>
              <a:uFillTx/>
            </a:endParaRPr>
          </a:p>
        </p:txBody>
      </p:sp>
      <p:sp>
        <p:nvSpPr>
          <p:cNvPr id="77" name="Oval 76">
            <a:extLst>
              <a:ext uri="{FF2B5EF4-FFF2-40B4-BE49-F238E27FC236}">
                <a16:creationId xmlns:a16="http://schemas.microsoft.com/office/drawing/2014/main" id="{14ACD916-6FAD-9782-1B88-1B0BC3A12F7E}"/>
              </a:ext>
              <a:ext uri="{C183D7F6-B498-43B3-948B-1728B52AA6E4}">
                <adec:decorative xmlns:adec="http://schemas.microsoft.com/office/drawing/2017/decorative" val="1"/>
              </a:ext>
            </a:extLst>
          </p:cNvPr>
          <p:cNvSpPr>
            <a:spLocks/>
          </p:cNvSpPr>
          <p:nvPr/>
        </p:nvSpPr>
        <p:spPr bwMode="auto">
          <a:xfrm>
            <a:off x="722582" y="3046834"/>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2</a:t>
            </a:r>
            <a:endParaRPr kumimoji="0" lang="en-IN" sz="1800" b="1" i="0" u="none" strike="noStrike" cap="none" spc="0" normalizeH="0" baseline="0" noProof="0" dirty="0">
              <a:ln>
                <a:noFill/>
              </a:ln>
              <a:solidFill>
                <a:schemeClr val="tx1"/>
              </a:solidFill>
              <a:effectLst/>
              <a:uLnTx/>
              <a:uFillTx/>
            </a:endParaRP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a:spLocks/>
          </p:cNvSpPr>
          <p:nvPr/>
        </p:nvSpPr>
        <p:spPr>
          <a:xfrm>
            <a:off x="1278720" y="357950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8" name="Oval 77">
            <a:extLst>
              <a:ext uri="{FF2B5EF4-FFF2-40B4-BE49-F238E27FC236}">
                <a16:creationId xmlns:a16="http://schemas.microsoft.com/office/drawing/2014/main" id="{FABD4A0D-F27D-198E-C389-B8C1471825CB}"/>
              </a:ext>
              <a:ext uri="{C183D7F6-B498-43B3-948B-1728B52AA6E4}">
                <adec:decorative xmlns:adec="http://schemas.microsoft.com/office/drawing/2017/decorative" val="1"/>
              </a:ext>
            </a:extLst>
          </p:cNvPr>
          <p:cNvSpPr>
            <a:spLocks/>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3</a:t>
            </a:r>
            <a:endParaRPr kumimoji="0" lang="en-IN" sz="1800" b="1" i="0" u="none" strike="noStrike" cap="none" spc="0" normalizeH="0" baseline="0" noProof="0" dirty="0">
              <a:ln>
                <a:noFill/>
              </a:ln>
              <a:solidFill>
                <a:schemeClr val="tx1"/>
              </a:solidFill>
              <a:effectLst/>
              <a:uLnTx/>
              <a:uFillTx/>
            </a:endParaRP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a:spLocks/>
          </p:cNvSpPr>
          <p:nvPr/>
        </p:nvSpPr>
        <p:spPr>
          <a:xfrm>
            <a:off x="1278720" y="526552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 name="Graphic 26">
            <a:extLst>
              <a:ext uri="{FF2B5EF4-FFF2-40B4-BE49-F238E27FC236}">
                <a16:creationId xmlns:a16="http://schemas.microsoft.com/office/drawing/2014/main" id="{73EFA5EC-BE50-D924-BC3E-285D8A5882FE}"/>
              </a:ext>
              <a:ext uri="{C183D7F6-B498-43B3-948B-1728B52AA6E4}">
                <adec:decorative xmlns:adec="http://schemas.microsoft.com/office/drawing/2017/decorative" val="1"/>
              </a:ext>
            </a:extLst>
          </p:cNvPr>
          <p:cNvSpPr>
            <a:spLocks/>
          </p:cNvSpPr>
          <p:nvPr/>
        </p:nvSpPr>
        <p:spPr>
          <a:xfrm>
            <a:off x="1278720" y="241253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Summary</a:t>
            </a:r>
          </a:p>
        </p:txBody>
      </p:sp>
      <p:sp>
        <p:nvSpPr>
          <p:cNvPr id="18" name="Text Placeholder 6">
            <a:extLst>
              <a:ext uri="{FF2B5EF4-FFF2-40B4-BE49-F238E27FC236}">
                <a16:creationId xmlns:a16="http://schemas.microsoft.com/office/drawing/2014/main" id="{5CD48538-69DA-679F-2D53-43B032B4C636}"/>
              </a:ext>
            </a:extLst>
          </p:cNvPr>
          <p:cNvSpPr>
            <a:spLocks noGrp="1"/>
          </p:cNvSpPr>
          <p:nvPr>
            <p:ph type="body" sz="quarter" idx="17"/>
          </p:nvPr>
        </p:nvSpPr>
        <p:spPr>
          <a:xfrm>
            <a:off x="4356039" y="1926472"/>
            <a:ext cx="5364224" cy="307777"/>
          </a:xfrm>
        </p:spPr>
        <p:txBody>
          <a:bodyPr/>
          <a:lstStyle/>
          <a:p>
            <a:r>
              <a:rPr lang="en-US" sz="2000" dirty="0"/>
              <a:t>Computer vision concepts</a:t>
            </a:r>
          </a:p>
        </p:txBody>
      </p:sp>
      <p:sp>
        <p:nvSpPr>
          <p:cNvPr id="20" name="Text Placeholder 8">
            <a:extLst>
              <a:ext uri="{FF2B5EF4-FFF2-40B4-BE49-F238E27FC236}">
                <a16:creationId xmlns:a16="http://schemas.microsoft.com/office/drawing/2014/main" id="{466D1B24-1BFA-77FB-F366-268526219863}"/>
              </a:ext>
            </a:extLst>
          </p:cNvPr>
          <p:cNvSpPr>
            <a:spLocks noGrp="1"/>
          </p:cNvSpPr>
          <p:nvPr>
            <p:ph type="body" sz="quarter" idx="34"/>
          </p:nvPr>
        </p:nvSpPr>
        <p:spPr>
          <a:xfrm>
            <a:off x="4356039" y="2355573"/>
            <a:ext cx="5361973" cy="1095685"/>
          </a:xfrm>
          <a:noFill/>
        </p:spPr>
        <p:txBody>
          <a:bodyPr wrap="square" lIns="0" tIns="0" rIns="0" bIns="0">
            <a:noAutofit/>
          </a:bodyPr>
          <a:lstStyle/>
          <a:p>
            <a:pPr marL="285750" indent="-285750" defTabSz="914367">
              <a:spcAft>
                <a:spcPts val="600"/>
              </a:spcAft>
              <a:buSzPct val="100000"/>
              <a:buFont typeface="Arial" panose="020B0604020202020204" pitchFamily="34" charset="0"/>
              <a:buChar char="•"/>
            </a:pPr>
            <a:r>
              <a:rPr lang="en-US" sz="1800" dirty="0">
                <a:latin typeface="+mn-lt"/>
                <a:cs typeface="+mn-cs"/>
              </a:rPr>
              <a:t>What is Azure AI Vision?</a:t>
            </a:r>
          </a:p>
          <a:p>
            <a:pPr marL="285750" indent="-285750" defTabSz="914367">
              <a:spcAft>
                <a:spcPts val="600"/>
              </a:spcAft>
              <a:buSzPct val="100000"/>
              <a:buFont typeface="Arial" panose="020B0604020202020204" pitchFamily="34" charset="0"/>
              <a:buChar char="•"/>
            </a:pPr>
            <a:r>
              <a:rPr lang="en-US" sz="1800" dirty="0">
                <a:latin typeface="+mn-lt"/>
                <a:cs typeface="+mn-cs"/>
              </a:rPr>
              <a:t>Applications of AI Vision</a:t>
            </a:r>
          </a:p>
          <a:p>
            <a:pPr marL="285750" indent="-285750" defTabSz="914367">
              <a:spcAft>
                <a:spcPts val="600"/>
              </a:spcAft>
              <a:buSzPct val="100000"/>
              <a:buFont typeface="Arial" panose="020B0604020202020204" pitchFamily="34" charset="0"/>
              <a:buChar char="•"/>
            </a:pPr>
            <a:r>
              <a:rPr lang="en-US" sz="1800" dirty="0">
                <a:latin typeface="+mn-lt"/>
                <a:cs typeface="+mn-cs"/>
              </a:rPr>
              <a:t>Azure AI services</a:t>
            </a:r>
          </a:p>
        </p:txBody>
      </p:sp>
      <p:grpSp>
        <p:nvGrpSpPr>
          <p:cNvPr id="2" name="Group 1">
            <a:extLst>
              <a:ext uri="{FF2B5EF4-FFF2-40B4-BE49-F238E27FC236}">
                <a16:creationId xmlns:a16="http://schemas.microsoft.com/office/drawing/2014/main" id="{23514BC8-E12A-B649-AB9D-5FA432614E22}"/>
              </a:ext>
              <a:ext uri="{C183D7F6-B498-43B3-948B-1728B52AA6E4}">
                <adec:decorative xmlns:adec="http://schemas.microsoft.com/office/drawing/2017/decorative" val="1"/>
              </a:ext>
            </a:extLst>
          </p:cNvPr>
          <p:cNvGrpSpPr>
            <a:grpSpLocks/>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FA943A27-BDD6-156F-0D85-86B1107387C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CA0174-59E9-5D00-94D6-83FAD40E8202}"/>
                </a:ext>
              </a:extLst>
            </p:cNvPr>
            <p:cNvPicPr/>
            <p:nvPr/>
          </p:nvPicPr>
          <p:blipFill>
            <a:blip r:embed="rId3"/>
            <a:srcRect/>
            <a:stretch/>
          </p:blipFill>
          <p:spPr>
            <a:xfrm>
              <a:off x="5749602" y="2325202"/>
              <a:ext cx="692796" cy="692796"/>
            </a:xfrm>
            <a:prstGeom prst="rect">
              <a:avLst/>
            </a:prstGeom>
            <a:noFill/>
          </p:spPr>
        </p:pic>
      </p:grpSp>
      <p:sp>
        <p:nvSpPr>
          <p:cNvPr id="22" name="Text Placeholder 6">
            <a:extLst>
              <a:ext uri="{FF2B5EF4-FFF2-40B4-BE49-F238E27FC236}">
                <a16:creationId xmlns:a16="http://schemas.microsoft.com/office/drawing/2014/main" id="{9BDB99FE-465C-177A-80CC-4492AEE409AE}"/>
              </a:ext>
            </a:extLst>
          </p:cNvPr>
          <p:cNvSpPr txBox="1">
            <a:spLocks/>
          </p:cNvSpPr>
          <p:nvPr/>
        </p:nvSpPr>
        <p:spPr>
          <a:xfrm>
            <a:off x="4356039" y="3906629"/>
            <a:ext cx="5364224"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Computer vision capabilities in Azure</a:t>
            </a:r>
          </a:p>
        </p:txBody>
      </p:sp>
      <p:sp>
        <p:nvSpPr>
          <p:cNvPr id="23" name="TextBox 22">
            <a:extLst>
              <a:ext uri="{FF2B5EF4-FFF2-40B4-BE49-F238E27FC236}">
                <a16:creationId xmlns:a16="http://schemas.microsoft.com/office/drawing/2014/main" id="{9BAAA182-5E75-061A-FB9F-40CCB69E7B87}"/>
              </a:ext>
            </a:extLst>
          </p:cNvPr>
          <p:cNvSpPr txBox="1">
            <a:spLocks/>
          </p:cNvSpPr>
          <p:nvPr/>
        </p:nvSpPr>
        <p:spPr>
          <a:xfrm>
            <a:off x="4356039" y="4397286"/>
            <a:ext cx="5364224" cy="984885"/>
          </a:xfrm>
          <a:prstGeom prst="rect">
            <a:avLst/>
          </a:prstGeom>
          <a:noFill/>
        </p:spPr>
        <p:txBody>
          <a:bodyPr wrap="square" lIns="0" tIns="0" rIns="0" bIns="0">
            <a:spAutoFit/>
          </a:bodyPr>
          <a:lstStyle/>
          <a:p>
            <a:pPr marL="231775" indent="-231775">
              <a:spcAft>
                <a:spcPts val="600"/>
              </a:spcAft>
              <a:buFont typeface="Arial" panose="020B0604020202020204" pitchFamily="34" charset="0"/>
              <a:buChar char="•"/>
            </a:pPr>
            <a:r>
              <a:rPr lang="en-US" sz="1800" dirty="0"/>
              <a:t>Image Analysis with the AI Vision service</a:t>
            </a:r>
          </a:p>
          <a:p>
            <a:pPr marL="231775" indent="-231775">
              <a:spcAft>
                <a:spcPts val="600"/>
              </a:spcAft>
              <a:buFont typeface="Arial" panose="020B0604020202020204" pitchFamily="34" charset="0"/>
              <a:buChar char="•"/>
            </a:pPr>
            <a:r>
              <a:rPr lang="en-US" sz="1800" dirty="0"/>
              <a:t>Detecting faces with the Face service</a:t>
            </a:r>
          </a:p>
          <a:p>
            <a:pPr marL="231775" indent="-231775">
              <a:spcAft>
                <a:spcPts val="600"/>
              </a:spcAft>
              <a:buFont typeface="Arial" panose="020B0604020202020204" pitchFamily="34" charset="0"/>
              <a:buChar char="•"/>
            </a:pPr>
            <a:r>
              <a:rPr lang="en-US" sz="1800" dirty="0"/>
              <a:t>Reading text with optical character recognition</a:t>
            </a:r>
          </a:p>
        </p:txBody>
      </p:sp>
    </p:spTree>
    <p:extLst>
      <p:ext uri="{BB962C8B-B14F-4D97-AF65-F5344CB8AC3E}">
        <p14:creationId xmlns:p14="http://schemas.microsoft.com/office/powerpoint/2010/main" val="6015554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369332"/>
          </a:xfrm>
        </p:spPr>
        <p:txBody>
          <a:bodyPr/>
          <a:lstStyle/>
          <a:p>
            <a:r>
              <a:rPr lang="en-US" dirty="0"/>
              <a:t>References</a:t>
            </a:r>
          </a:p>
        </p:txBody>
      </p:sp>
      <p:sp>
        <p:nvSpPr>
          <p:cNvPr id="2" name="Oval 1">
            <a:extLst>
              <a:ext uri="{FF2B5EF4-FFF2-40B4-BE49-F238E27FC236}">
                <a16:creationId xmlns:a16="http://schemas.microsoft.com/office/drawing/2014/main" id="{90430C75-5B68-D7E4-7D8F-1438A039AF7F}"/>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81F7CF81-3FC2-6219-292E-42085E30E5A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6" name="TextBox 5">
            <a:extLst>
              <a:ext uri="{FF2B5EF4-FFF2-40B4-BE49-F238E27FC236}">
                <a16:creationId xmlns:a16="http://schemas.microsoft.com/office/drawing/2014/main" id="{4E9AA3CA-80D8-EA4B-2718-01CA28A470F8}"/>
              </a:ext>
            </a:extLst>
          </p:cNvPr>
          <p:cNvSpPr txBox="1"/>
          <p:nvPr/>
        </p:nvSpPr>
        <p:spPr>
          <a:xfrm>
            <a:off x="756444" y="1579878"/>
            <a:ext cx="5429250" cy="3077766"/>
          </a:xfrm>
          <a:prstGeom prst="rect">
            <a:avLst/>
          </a:prstGeom>
          <a:noFill/>
        </p:spPr>
        <p:txBody>
          <a:bodyPr wrap="square" lIns="0" tIns="0" rIns="0" bIns="0" rtlCol="0">
            <a:spAutoFit/>
          </a:bodyPr>
          <a:lstStyle/>
          <a:p>
            <a:pPr algn="l"/>
            <a:r>
              <a:rPr lang="en-US" sz="2000" dirty="0"/>
              <a:t>Read more about: </a:t>
            </a:r>
          </a:p>
          <a:p>
            <a:pPr marL="285750" indent="-285750" algn="l">
              <a:buFont typeface="Arial" panose="020B0604020202020204" pitchFamily="34" charset="0"/>
              <a:buChar char="•"/>
            </a:pPr>
            <a:r>
              <a:rPr lang="en-US" sz="2000" dirty="0"/>
              <a:t>Fundamentals of Computer Vision</a:t>
            </a:r>
          </a:p>
          <a:p>
            <a:pPr marL="285750" indent="-285750" algn="l">
              <a:buFont typeface="Arial" panose="020B0604020202020204" pitchFamily="34" charset="0"/>
              <a:buChar char="•"/>
            </a:pPr>
            <a:r>
              <a:rPr lang="en-US" sz="2000" dirty="0"/>
              <a:t>Fundamentals of Facial Recognition</a:t>
            </a:r>
          </a:p>
          <a:p>
            <a:pPr marL="285750" indent="-285750" algn="l">
              <a:buFont typeface="Arial" panose="020B0604020202020204" pitchFamily="34" charset="0"/>
              <a:buChar char="•"/>
            </a:pPr>
            <a:r>
              <a:rPr lang="en-US" sz="2000" dirty="0"/>
              <a:t>Fundamentals of Optical Character Recognition</a:t>
            </a:r>
          </a:p>
          <a:p>
            <a:pPr marL="285750" indent="-285750" algn="l">
              <a:buFont typeface="Arial" panose="020B0604020202020204" pitchFamily="34" charset="0"/>
              <a:buChar char="•"/>
            </a:pPr>
            <a:endParaRPr lang="en-US" sz="2000" dirty="0"/>
          </a:p>
          <a:p>
            <a:r>
              <a:rPr lang="en-US" sz="2000" dirty="0"/>
              <a:t>Through the content on Learn: </a:t>
            </a:r>
            <a:r>
              <a:rPr lang="en-US" sz="2000" dirty="0">
                <a:hlinkClick r:id="rId5"/>
              </a:rPr>
              <a:t>Microsoft Azure AI Fundamentals: Computer Vision - Training | Microsoft Learn</a:t>
            </a:r>
            <a:endParaRPr lang="en-US" sz="1800" dirty="0"/>
          </a:p>
          <a:p>
            <a:pPr algn="l"/>
            <a:endParaRPr lang="en-US" sz="2000" dirty="0"/>
          </a:p>
        </p:txBody>
      </p:sp>
    </p:spTree>
    <p:extLst>
      <p:ext uri="{BB962C8B-B14F-4D97-AF65-F5344CB8AC3E}">
        <p14:creationId xmlns:p14="http://schemas.microsoft.com/office/powerpoint/2010/main" val="3893834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p:nvPr>
        </p:nvSpPr>
        <p:spPr/>
        <p:txBody>
          <a:bodyPr/>
          <a:lstStyle/>
          <a:p>
            <a:r>
              <a:rPr lang="en-US" dirty="0"/>
              <a:t>Closing slide</a:t>
            </a:r>
          </a:p>
        </p:txBody>
      </p:sp>
    </p:spTree>
    <p:extLst>
      <p:ext uri="{BB962C8B-B14F-4D97-AF65-F5344CB8AC3E}">
        <p14:creationId xmlns:p14="http://schemas.microsoft.com/office/powerpoint/2010/main" val="10571385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n-US" dirty="0"/>
              <a:t>Agenda</a:t>
            </a:r>
          </a:p>
        </p:txBody>
      </p:sp>
      <p:sp>
        <p:nvSpPr>
          <p:cNvPr id="6" name="Text Placeholder 5"/>
          <p:cNvSpPr>
            <a:spLocks noGrp="1"/>
          </p:cNvSpPr>
          <p:nvPr>
            <p:ph type="body" sz="quarter" idx="15"/>
          </p:nvPr>
        </p:nvSpPr>
        <p:spPr>
          <a:xfrm>
            <a:off x="586389" y="1818177"/>
            <a:ext cx="7115310" cy="769441"/>
          </a:xfrm>
        </p:spPr>
        <p:txBody>
          <a:bodyPr vert="horz" wrap="square" lIns="0" tIns="0" rIns="0" bIns="0" rtlCol="0">
            <a:spAutoFit/>
          </a:bodyPr>
          <a:lstStyle/>
          <a:p>
            <a:pPr marL="339725" lvl="1" indent="-339725">
              <a:spcBef>
                <a:spcPts val="0"/>
              </a:spcBef>
              <a:spcAft>
                <a:spcPts val="1200"/>
              </a:spcAft>
            </a:pPr>
            <a:r>
              <a:rPr lang="en-US" sz="2000" dirty="0">
                <a:cs typeface="Segoe UI" panose="020B0502040204020203" pitchFamily="34" charset="0"/>
              </a:rPr>
              <a:t>Computer vision concepts</a:t>
            </a:r>
          </a:p>
          <a:p>
            <a:pPr marL="339725" lvl="1" indent="-339725">
              <a:spcBef>
                <a:spcPts val="0"/>
              </a:spcBef>
              <a:spcAft>
                <a:spcPts val="1200"/>
              </a:spcAft>
            </a:pPr>
            <a:r>
              <a:rPr lang="en-US" sz="2000" dirty="0">
                <a:cs typeface="Segoe UI" panose="020B0502040204020203" pitchFamily="34" charset="0"/>
              </a:rPr>
              <a:t>Computer vision capabilities in Azure</a:t>
            </a:r>
          </a:p>
        </p:txBody>
      </p:sp>
    </p:spTree>
    <p:extLst>
      <p:ext uri="{BB962C8B-B14F-4D97-AF65-F5344CB8AC3E}">
        <p14:creationId xmlns:p14="http://schemas.microsoft.com/office/powerpoint/2010/main" val="42446719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Learning Objectives</a:t>
            </a:r>
          </a:p>
        </p:txBody>
      </p:sp>
      <p:sp>
        <p:nvSpPr>
          <p:cNvPr id="2" name="Text Placeholder 2">
            <a:extLst>
              <a:ext uri="{FF2B5EF4-FFF2-40B4-BE49-F238E27FC236}">
                <a16:creationId xmlns:a16="http://schemas.microsoft.com/office/drawing/2014/main" id="{EF9ECB7C-1A30-02E8-625D-CC757BECC22D}"/>
              </a:ext>
            </a:extLst>
          </p:cNvPr>
          <p:cNvSpPr txBox="1">
            <a:spLocks/>
          </p:cNvSpPr>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After completing this module, you will be able to:</a:t>
            </a:r>
          </a:p>
        </p:txBody>
      </p:sp>
      <p:sp>
        <p:nvSpPr>
          <p:cNvPr id="80" name="Oval 79">
            <a:extLst>
              <a:ext uri="{FF2B5EF4-FFF2-40B4-BE49-F238E27FC236}">
                <a16:creationId xmlns:a16="http://schemas.microsoft.com/office/drawing/2014/main" id="{71DB8D22-926F-853E-F0C8-764493609A16}"/>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1</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3" y="1658721"/>
            <a:ext cx="609414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rPr>
              <a:t>Understand the capabilities of Azure AI Vision</a:t>
            </a:r>
            <a:r>
              <a:rPr kumimoji="0" lang="en-US" sz="1800" b="0" i="0" u="none" strike="noStrike" kern="1200" cap="none" spc="0" normalizeH="0" baseline="0" noProof="0" dirty="0">
                <a:ln>
                  <a:noFill/>
                </a:ln>
                <a:solidFill>
                  <a:srgbClr val="000000"/>
                </a:solidFill>
                <a:effectLst/>
                <a:uLnTx/>
                <a:uFillTx/>
                <a:ea typeface="+mn-ea"/>
                <a:cs typeface="+mn-cs"/>
              </a:rPr>
              <a:t>. </a:t>
            </a:r>
          </a:p>
        </p:txBody>
      </p:sp>
      <p:sp>
        <p:nvSpPr>
          <p:cNvPr id="98" name="Oval 97">
            <a:extLst>
              <a:ext uri="{FF2B5EF4-FFF2-40B4-BE49-F238E27FC236}">
                <a16:creationId xmlns:a16="http://schemas.microsoft.com/office/drawing/2014/main" id="{FB9D4D78-EC2D-5052-0537-EF8AA477E116}"/>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2</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3" y="2707277"/>
            <a:ext cx="609414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Identify the different services included in Azure AI Vision</a:t>
            </a:r>
            <a:r>
              <a:rPr kumimoji="0" lang="en-US" sz="1800" b="0" i="0" u="none" strike="noStrike" kern="1200" cap="none" spc="0" normalizeH="0" baseline="0" noProof="0" dirty="0">
                <a:ln>
                  <a:noFill/>
                </a:ln>
                <a:solidFill>
                  <a:srgbClr val="000000"/>
                </a:solidFill>
                <a:effectLst/>
                <a:uLnTx/>
                <a:uFillTx/>
                <a:ea typeface="+mn-ea"/>
                <a:cs typeface="+mn-cs"/>
              </a:rPr>
              <a:t>. </a:t>
            </a:r>
          </a:p>
        </p:txBody>
      </p:sp>
      <p:sp>
        <p:nvSpPr>
          <p:cNvPr id="101" name="Oval 100">
            <a:extLst>
              <a:ext uri="{FF2B5EF4-FFF2-40B4-BE49-F238E27FC236}">
                <a16:creationId xmlns:a16="http://schemas.microsoft.com/office/drawing/2014/main" id="{E06C7E83-F806-C0D7-C7A7-6090B76A879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3</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3440"/>
            <a:ext cx="729661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000000"/>
                </a:solidFill>
              </a:rPr>
              <a:t>Describe </a:t>
            </a:r>
            <a:r>
              <a:rPr lang="en-US" sz="1800" dirty="0">
                <a:solidFill>
                  <a:srgbClr val="000000"/>
                </a:solidFill>
              </a:rPr>
              <a:t>the Face detection service</a:t>
            </a:r>
            <a:r>
              <a:rPr kumimoji="0" lang="en-US" sz="1800" b="0" i="0" u="none" strike="noStrike" kern="1200" cap="none" spc="0" normalizeH="0" baseline="0" noProof="0" dirty="0">
                <a:ln>
                  <a:noFill/>
                </a:ln>
                <a:solidFill>
                  <a:srgbClr val="000000"/>
                </a:solidFill>
                <a:effectLst/>
                <a:uLnTx/>
                <a:uFillTx/>
                <a:ea typeface="+mn-ea"/>
                <a:cs typeface="+mn-cs"/>
              </a:rPr>
              <a:t>. </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6165"/>
            <a:ext cx="6345239" cy="553998"/>
          </a:xfrm>
        </p:spPr>
        <p:txBody>
          <a:bodyPr/>
          <a:lstStyle/>
          <a:p>
            <a:r>
              <a:rPr lang="en-US" sz="3600" dirty="0"/>
              <a:t>Computer Vision Concepts</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1" y="585216"/>
            <a:ext cx="11011601" cy="492443"/>
          </a:xfrm>
        </p:spPr>
        <p:txBody>
          <a:bodyPr/>
          <a:lstStyle/>
          <a:p>
            <a:r>
              <a:rPr lang="en-US" dirty="0"/>
              <a:t>Images and image processing</a:t>
            </a:r>
          </a:p>
        </p:txBody>
      </p:sp>
      <p:graphicFrame>
        <p:nvGraphicFramePr>
          <p:cNvPr id="4" name="Image">
            <a:extLst>
              <a:ext uri="{FF2B5EF4-FFF2-40B4-BE49-F238E27FC236}">
                <a16:creationId xmlns:a16="http://schemas.microsoft.com/office/drawing/2014/main" id="{5BEC9F39-2838-108D-25EA-19F971BA48FE}"/>
              </a:ext>
            </a:extLst>
          </p:cNvPr>
          <p:cNvGraphicFramePr>
            <a:graphicFrameLocks noGrp="1"/>
          </p:cNvGraphicFramePr>
          <p:nvPr>
            <p:extLst>
              <p:ext uri="{D42A27DB-BD31-4B8C-83A1-F6EECF244321}">
                <p14:modId xmlns:p14="http://schemas.microsoft.com/office/powerpoint/2010/main" val="388940131"/>
              </p:ext>
            </p:extLst>
          </p:nvPr>
        </p:nvGraphicFramePr>
        <p:xfrm>
          <a:off x="1256269" y="2016306"/>
          <a:ext cx="4072243" cy="4052433"/>
        </p:xfrm>
        <a:graphic>
          <a:graphicData uri="http://schemas.openxmlformats.org/drawingml/2006/table">
            <a:tbl>
              <a:tblPr firstRow="1" bandRow="1">
                <a:tableStyleId>{5940675A-B579-460E-94D1-54222C63F5DA}</a:tableStyleId>
              </a:tblPr>
              <a:tblGrid>
                <a:gridCol w="581749">
                  <a:extLst>
                    <a:ext uri="{9D8B030D-6E8A-4147-A177-3AD203B41FA5}">
                      <a16:colId xmlns:a16="http://schemas.microsoft.com/office/drawing/2014/main" val="3079395848"/>
                    </a:ext>
                  </a:extLst>
                </a:gridCol>
                <a:gridCol w="581749">
                  <a:extLst>
                    <a:ext uri="{9D8B030D-6E8A-4147-A177-3AD203B41FA5}">
                      <a16:colId xmlns:a16="http://schemas.microsoft.com/office/drawing/2014/main" val="3264221361"/>
                    </a:ext>
                  </a:extLst>
                </a:gridCol>
                <a:gridCol w="581749">
                  <a:extLst>
                    <a:ext uri="{9D8B030D-6E8A-4147-A177-3AD203B41FA5}">
                      <a16:colId xmlns:a16="http://schemas.microsoft.com/office/drawing/2014/main" val="1598907637"/>
                    </a:ext>
                  </a:extLst>
                </a:gridCol>
                <a:gridCol w="581749">
                  <a:extLst>
                    <a:ext uri="{9D8B030D-6E8A-4147-A177-3AD203B41FA5}">
                      <a16:colId xmlns:a16="http://schemas.microsoft.com/office/drawing/2014/main" val="1099118418"/>
                    </a:ext>
                  </a:extLst>
                </a:gridCol>
                <a:gridCol w="581749">
                  <a:extLst>
                    <a:ext uri="{9D8B030D-6E8A-4147-A177-3AD203B41FA5}">
                      <a16:colId xmlns:a16="http://schemas.microsoft.com/office/drawing/2014/main" val="2984416376"/>
                    </a:ext>
                  </a:extLst>
                </a:gridCol>
                <a:gridCol w="581749">
                  <a:extLst>
                    <a:ext uri="{9D8B030D-6E8A-4147-A177-3AD203B41FA5}">
                      <a16:colId xmlns:a16="http://schemas.microsoft.com/office/drawing/2014/main" val="1058291493"/>
                    </a:ext>
                  </a:extLst>
                </a:gridCol>
                <a:gridCol w="581749">
                  <a:extLst>
                    <a:ext uri="{9D8B030D-6E8A-4147-A177-3AD203B41FA5}">
                      <a16:colId xmlns:a16="http://schemas.microsoft.com/office/drawing/2014/main" val="829860405"/>
                    </a:ext>
                  </a:extLst>
                </a:gridCol>
              </a:tblGrid>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227036279"/>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506473831"/>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09131944"/>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296483780"/>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8731195"/>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13289785"/>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36504269"/>
                  </a:ext>
                </a:extLst>
              </a:tr>
            </a:tbl>
          </a:graphicData>
        </a:graphic>
      </p:graphicFrame>
      <p:sp>
        <p:nvSpPr>
          <p:cNvPr id="6" name="TextBox 5">
            <a:extLst>
              <a:ext uri="{FF2B5EF4-FFF2-40B4-BE49-F238E27FC236}">
                <a16:creationId xmlns:a16="http://schemas.microsoft.com/office/drawing/2014/main" id="{ACB8648D-7A40-380D-F4EF-F699FC75C008}"/>
              </a:ext>
            </a:extLst>
          </p:cNvPr>
          <p:cNvSpPr txBox="1"/>
          <p:nvPr/>
        </p:nvSpPr>
        <p:spPr>
          <a:xfrm>
            <a:off x="1224792" y="1610686"/>
            <a:ext cx="3965829" cy="307777"/>
          </a:xfrm>
          <a:prstGeom prst="rect">
            <a:avLst/>
          </a:prstGeom>
          <a:noFill/>
        </p:spPr>
        <p:txBody>
          <a:bodyPr wrap="none" lIns="0" tIns="0" rIns="0" bIns="0" rtlCol="0">
            <a:spAutoFit/>
          </a:bodyPr>
          <a:lstStyle/>
          <a:p>
            <a:pPr algn="l"/>
            <a:r>
              <a:rPr lang="en-US" sz="2000" dirty="0"/>
              <a:t>An image is an array of pixel values</a:t>
            </a:r>
          </a:p>
        </p:txBody>
      </p:sp>
      <p:graphicFrame>
        <p:nvGraphicFramePr>
          <p:cNvPr id="12" name="final">
            <a:extLst>
              <a:ext uri="{FF2B5EF4-FFF2-40B4-BE49-F238E27FC236}">
                <a16:creationId xmlns:a16="http://schemas.microsoft.com/office/drawing/2014/main" id="{E8E26F53-FC8E-AAC5-6622-3E3C0524E2CA}"/>
              </a:ext>
            </a:extLst>
          </p:cNvPr>
          <p:cNvGraphicFramePr>
            <a:graphicFrameLocks noGrp="1"/>
          </p:cNvGraphicFramePr>
          <p:nvPr>
            <p:extLst>
              <p:ext uri="{D42A27DB-BD31-4B8C-83A1-F6EECF244321}">
                <p14:modId xmlns:p14="http://schemas.microsoft.com/office/powerpoint/2010/main" val="2873149706"/>
              </p:ext>
            </p:extLst>
          </p:nvPr>
        </p:nvGraphicFramePr>
        <p:xfrm>
          <a:off x="6797102" y="1973847"/>
          <a:ext cx="4072243" cy="4137349"/>
        </p:xfrm>
        <a:graphic>
          <a:graphicData uri="http://schemas.openxmlformats.org/drawingml/2006/table">
            <a:tbl>
              <a:tblPr firstRow="1" bandRow="1">
                <a:tableStyleId>{5940675A-B579-460E-94D1-54222C63F5DA}</a:tableStyleId>
              </a:tblPr>
              <a:tblGrid>
                <a:gridCol w="581749">
                  <a:extLst>
                    <a:ext uri="{9D8B030D-6E8A-4147-A177-3AD203B41FA5}">
                      <a16:colId xmlns:a16="http://schemas.microsoft.com/office/drawing/2014/main" val="3079395848"/>
                    </a:ext>
                  </a:extLst>
                </a:gridCol>
                <a:gridCol w="581749">
                  <a:extLst>
                    <a:ext uri="{9D8B030D-6E8A-4147-A177-3AD203B41FA5}">
                      <a16:colId xmlns:a16="http://schemas.microsoft.com/office/drawing/2014/main" val="3264221361"/>
                    </a:ext>
                  </a:extLst>
                </a:gridCol>
                <a:gridCol w="581749">
                  <a:extLst>
                    <a:ext uri="{9D8B030D-6E8A-4147-A177-3AD203B41FA5}">
                      <a16:colId xmlns:a16="http://schemas.microsoft.com/office/drawing/2014/main" val="1598907637"/>
                    </a:ext>
                  </a:extLst>
                </a:gridCol>
                <a:gridCol w="581749">
                  <a:extLst>
                    <a:ext uri="{9D8B030D-6E8A-4147-A177-3AD203B41FA5}">
                      <a16:colId xmlns:a16="http://schemas.microsoft.com/office/drawing/2014/main" val="1099118418"/>
                    </a:ext>
                  </a:extLst>
                </a:gridCol>
                <a:gridCol w="581749">
                  <a:extLst>
                    <a:ext uri="{9D8B030D-6E8A-4147-A177-3AD203B41FA5}">
                      <a16:colId xmlns:a16="http://schemas.microsoft.com/office/drawing/2014/main" val="2984416376"/>
                    </a:ext>
                  </a:extLst>
                </a:gridCol>
                <a:gridCol w="581749">
                  <a:extLst>
                    <a:ext uri="{9D8B030D-6E8A-4147-A177-3AD203B41FA5}">
                      <a16:colId xmlns:a16="http://schemas.microsoft.com/office/drawing/2014/main" val="1058291493"/>
                    </a:ext>
                  </a:extLst>
                </a:gridCol>
                <a:gridCol w="581749">
                  <a:extLst>
                    <a:ext uri="{9D8B030D-6E8A-4147-A177-3AD203B41FA5}">
                      <a16:colId xmlns:a16="http://schemas.microsoft.com/office/drawing/2014/main" val="829860405"/>
                    </a:ext>
                  </a:extLst>
                </a:gridCol>
              </a:tblGrid>
              <a:tr h="578920">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227036279"/>
                  </a:ext>
                </a:extLst>
              </a:tr>
              <a:tr h="578920">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506473831"/>
                  </a:ext>
                </a:extLst>
              </a:tr>
              <a:tr h="607223">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09131944"/>
                  </a:ext>
                </a:extLst>
              </a:tr>
              <a:tr h="607223">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296483780"/>
                  </a:ext>
                </a:extLst>
              </a:tr>
              <a:tr h="607223">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8731195"/>
                  </a:ext>
                </a:extLst>
              </a:tr>
              <a:tr h="578920">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13289785"/>
                  </a:ext>
                </a:extLst>
              </a:tr>
              <a:tr h="578920">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36504269"/>
                  </a:ext>
                </a:extLst>
              </a:tr>
            </a:tbl>
          </a:graphicData>
        </a:graphic>
      </p:graphicFrame>
      <p:sp>
        <p:nvSpPr>
          <p:cNvPr id="15" name="TextBox 14">
            <a:extLst>
              <a:ext uri="{FF2B5EF4-FFF2-40B4-BE49-F238E27FC236}">
                <a16:creationId xmlns:a16="http://schemas.microsoft.com/office/drawing/2014/main" id="{EE7A815A-0F5F-DD9E-7AF2-F913D199DB17}"/>
              </a:ext>
            </a:extLst>
          </p:cNvPr>
          <p:cNvSpPr txBox="1"/>
          <p:nvPr/>
        </p:nvSpPr>
        <p:spPr>
          <a:xfrm>
            <a:off x="6687424" y="1610685"/>
            <a:ext cx="4083618" cy="307777"/>
          </a:xfrm>
          <a:prstGeom prst="rect">
            <a:avLst/>
          </a:prstGeom>
          <a:noFill/>
        </p:spPr>
        <p:txBody>
          <a:bodyPr wrap="none" lIns="0" tIns="0" rIns="0" bIns="0" rtlCol="0">
            <a:spAutoFit/>
          </a:bodyPr>
          <a:lstStyle/>
          <a:p>
            <a:pPr algn="l"/>
            <a:r>
              <a:rPr lang="en-US" sz="2000" dirty="0"/>
              <a:t>Filters are applied to change images</a:t>
            </a:r>
          </a:p>
        </p:txBody>
      </p:sp>
      <p:graphicFrame>
        <p:nvGraphicFramePr>
          <p:cNvPr id="11" name="filter">
            <a:extLst>
              <a:ext uri="{FF2B5EF4-FFF2-40B4-BE49-F238E27FC236}">
                <a16:creationId xmlns:a16="http://schemas.microsoft.com/office/drawing/2014/main" id="{D3707EC0-4FA1-7865-0874-A708B91E3F05}"/>
              </a:ext>
            </a:extLst>
          </p:cNvPr>
          <p:cNvGraphicFramePr>
            <a:graphicFrameLocks noGrp="1"/>
          </p:cNvGraphicFramePr>
          <p:nvPr>
            <p:extLst>
              <p:ext uri="{D42A27DB-BD31-4B8C-83A1-F6EECF244321}">
                <p14:modId xmlns:p14="http://schemas.microsoft.com/office/powerpoint/2010/main" val="1193882741"/>
              </p:ext>
            </p:extLst>
          </p:nvPr>
        </p:nvGraphicFramePr>
        <p:xfrm>
          <a:off x="6797102" y="2016306"/>
          <a:ext cx="1745247" cy="1736760"/>
        </p:xfrm>
        <a:graphic>
          <a:graphicData uri="http://schemas.openxmlformats.org/drawingml/2006/table">
            <a:tbl>
              <a:tblPr firstRow="1" bandRow="1">
                <a:tableStyleId>{5940675A-B579-460E-94D1-54222C63F5DA}</a:tableStyleId>
              </a:tblPr>
              <a:tblGrid>
                <a:gridCol w="581749">
                  <a:extLst>
                    <a:ext uri="{9D8B030D-6E8A-4147-A177-3AD203B41FA5}">
                      <a16:colId xmlns:a16="http://schemas.microsoft.com/office/drawing/2014/main" val="3079395848"/>
                    </a:ext>
                  </a:extLst>
                </a:gridCol>
                <a:gridCol w="581749">
                  <a:extLst>
                    <a:ext uri="{9D8B030D-6E8A-4147-A177-3AD203B41FA5}">
                      <a16:colId xmlns:a16="http://schemas.microsoft.com/office/drawing/2014/main" val="3264221361"/>
                    </a:ext>
                  </a:extLst>
                </a:gridCol>
                <a:gridCol w="581749">
                  <a:extLst>
                    <a:ext uri="{9D8B030D-6E8A-4147-A177-3AD203B41FA5}">
                      <a16:colId xmlns:a16="http://schemas.microsoft.com/office/drawing/2014/main" val="1598907637"/>
                    </a:ext>
                  </a:extLst>
                </a:gridCol>
              </a:tblGrid>
              <a:tr h="578920">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extLst>
                  <a:ext uri="{0D108BD9-81ED-4DB2-BD59-A6C34878D82A}">
                    <a16:rowId xmlns:a16="http://schemas.microsoft.com/office/drawing/2014/main" val="3227036279"/>
                  </a:ext>
                </a:extLst>
              </a:tr>
              <a:tr h="578920">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8</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extLst>
                  <a:ext uri="{0D108BD9-81ED-4DB2-BD59-A6C34878D82A}">
                    <a16:rowId xmlns:a16="http://schemas.microsoft.com/office/drawing/2014/main" val="1506473831"/>
                  </a:ext>
                </a:extLst>
              </a:tr>
              <a:tr h="578920">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extLst>
                  <a:ext uri="{0D108BD9-81ED-4DB2-BD59-A6C34878D82A}">
                    <a16:rowId xmlns:a16="http://schemas.microsoft.com/office/drawing/2014/main" val="2409131944"/>
                  </a:ext>
                </a:extLst>
              </a:tr>
            </a:tbl>
          </a:graphicData>
        </a:graphic>
      </p:graphicFrame>
    </p:spTree>
    <p:extLst>
      <p:ext uri="{BB962C8B-B14F-4D97-AF65-F5344CB8AC3E}">
        <p14:creationId xmlns:p14="http://schemas.microsoft.com/office/powerpoint/2010/main" val="227046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54167E-6 -1.85185E-6 L -0.45287 -0.00393 " pathEditMode="relative" rAng="0" ptsTypes="AA">
                                      <p:cBhvr>
                                        <p:cTn id="14" dur="500" fill="hold"/>
                                        <p:tgtEl>
                                          <p:spTgt spid="11"/>
                                        </p:tgtEl>
                                        <p:attrNameLst>
                                          <p:attrName>ppt_x</p:attrName>
                                          <p:attrName>ppt_y</p:attrName>
                                        </p:attrNameLst>
                                      </p:cBhvr>
                                      <p:rCtr x="-22643" y="-208"/>
                                    </p:animMotion>
                                  </p:childTnLst>
                                </p:cTn>
                              </p:par>
                            </p:childTnLst>
                          </p:cTn>
                        </p:par>
                        <p:par>
                          <p:cTn id="15" fill="hold">
                            <p:stCondLst>
                              <p:cond delay="500"/>
                            </p:stCondLst>
                            <p:childTnLst>
                              <p:par>
                                <p:cTn id="16" presetID="0" presetClass="path" presetSubtype="0" accel="50000" decel="50000" fill="hold" nodeType="afterEffect">
                                  <p:stCondLst>
                                    <p:cond delay="0"/>
                                  </p:stCondLst>
                                  <p:childTnLst>
                                    <p:animMotion origin="layout" path="M -0.4543 -0.00162 L -0.26394 0.0007 L -0.45638 0.0838 L -0.26328 0.08496 L -0.4543 0.16806 L -0.26537 0.16921 L -0.4543 0.25347 L -0.2625 0.25347 L -0.45573 0.33796 L -0.26394 0.33658 " pathEditMode="relative" ptsTypes="AAAAAAAAAA">
                                      <p:cBhvr>
                                        <p:cTn id="17" dur="1500" fill="hold"/>
                                        <p:tgtEl>
                                          <p:spTgt spid="11"/>
                                        </p:tgtEl>
                                        <p:attrNameLst>
                                          <p:attrName>ppt_x</p:attrName>
                                          <p:attrName>ppt_y</p:attrName>
                                        </p:attrNameLst>
                                      </p:cBhvr>
                                    </p:animMotion>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1500"/>
                                        <p:tgtEl>
                                          <p:spTgt spid="12"/>
                                        </p:tgtEl>
                                      </p:cBhvr>
                                    </p:animEffect>
                                  </p:childTnLst>
                                </p:cTn>
                              </p:par>
                            </p:childTnLst>
                          </p:cTn>
                        </p:par>
                        <p:par>
                          <p:cTn id="21" fill="hold">
                            <p:stCondLst>
                              <p:cond delay="2000"/>
                            </p:stCondLst>
                            <p:childTnLst>
                              <p:par>
                                <p:cTn id="22" presetID="1" presetClass="exit" presetSubtype="0" fill="hold" nodeType="afterEffect">
                                  <p:stCondLst>
                                    <p:cond delay="0"/>
                                  </p:stCondLst>
                                  <p:childTnLst>
                                    <p:set>
                                      <p:cBhvr>
                                        <p:cTn id="23"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1" y="585216"/>
            <a:ext cx="11011601" cy="492443"/>
          </a:xfrm>
        </p:spPr>
        <p:txBody>
          <a:bodyPr/>
          <a:lstStyle/>
          <a:p>
            <a:r>
              <a:rPr lang="en-US" dirty="0"/>
              <a:t>Convolutional Neural Networks</a:t>
            </a:r>
          </a:p>
        </p:txBody>
      </p:sp>
      <p:pic>
        <p:nvPicPr>
          <p:cNvPr id="1026" name="Picture 2" descr="Diagram of a convolutional neural network.">
            <a:extLst>
              <a:ext uri="{FF2B5EF4-FFF2-40B4-BE49-F238E27FC236}">
                <a16:creationId xmlns:a16="http://schemas.microsoft.com/office/drawing/2014/main" id="{1BE38B02-F0F2-75AE-9453-874DB56F0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565" y="1480227"/>
            <a:ext cx="6847412" cy="35834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2C1EE4-96AE-9847-1999-B35C2CC9522E}"/>
              </a:ext>
            </a:extLst>
          </p:cNvPr>
          <p:cNvSpPr txBox="1"/>
          <p:nvPr/>
        </p:nvSpPr>
        <p:spPr>
          <a:xfrm>
            <a:off x="289509" y="1571362"/>
            <a:ext cx="4917056" cy="2862322"/>
          </a:xfrm>
          <a:prstGeom prst="rect">
            <a:avLst/>
          </a:prstGeom>
          <a:noFill/>
        </p:spPr>
        <p:txBody>
          <a:bodyPr wrap="square">
            <a:spAutoFit/>
          </a:bodyPr>
          <a:lstStyle/>
          <a:p>
            <a:pPr marL="284163" indent="-284163" algn="l">
              <a:buClr>
                <a:schemeClr val="accent1"/>
              </a:buClr>
              <a:buSzPct val="105000"/>
              <a:buFont typeface="+mj-lt"/>
              <a:buAutoNum type="arabicPeriod"/>
            </a:pPr>
            <a:r>
              <a:rPr lang="en-US" sz="2000" dirty="0">
                <a:solidFill>
                  <a:srgbClr val="161616"/>
                </a:solidFill>
                <a:latin typeface="Segoe UI" panose="020B0502040204020203" pitchFamily="34" charset="0"/>
              </a:rPr>
              <a:t>Labeled </a:t>
            </a:r>
            <a:r>
              <a:rPr lang="en-US" sz="2000" b="0" i="0" dirty="0">
                <a:solidFill>
                  <a:srgbClr val="161616"/>
                </a:solidFill>
                <a:effectLst/>
                <a:latin typeface="Segoe UI" panose="020B0502040204020203" pitchFamily="34" charset="0"/>
              </a:rPr>
              <a:t>mages are used to train the model</a:t>
            </a:r>
          </a:p>
          <a:p>
            <a:pPr marL="284163" indent="-284163" algn="l">
              <a:buClr>
                <a:schemeClr val="accent1"/>
              </a:buClr>
              <a:buSzPct val="105000"/>
              <a:buFont typeface="+mj-lt"/>
              <a:buAutoNum type="arabicPeriod"/>
            </a:pPr>
            <a:r>
              <a:rPr lang="en-US" sz="2000" b="0" i="0" dirty="0">
                <a:solidFill>
                  <a:srgbClr val="161616"/>
                </a:solidFill>
                <a:effectLst/>
                <a:latin typeface="Segoe UI" panose="020B0502040204020203" pitchFamily="34" charset="0"/>
              </a:rPr>
              <a:t>Filter layers extract </a:t>
            </a:r>
            <a:r>
              <a:rPr lang="en-US" sz="2000" b="0" i="1" dirty="0">
                <a:solidFill>
                  <a:srgbClr val="161616"/>
                </a:solidFill>
                <a:effectLst/>
                <a:latin typeface="Segoe UI" panose="020B0502040204020203" pitchFamily="34" charset="0"/>
              </a:rPr>
              <a:t>feature maps </a:t>
            </a:r>
            <a:r>
              <a:rPr lang="en-US" sz="2000" b="0" i="0" dirty="0">
                <a:solidFill>
                  <a:srgbClr val="161616"/>
                </a:solidFill>
                <a:effectLst/>
                <a:latin typeface="Segoe UI" panose="020B0502040204020203" pitchFamily="34" charset="0"/>
              </a:rPr>
              <a:t>from each image</a:t>
            </a:r>
          </a:p>
          <a:p>
            <a:pPr marL="284163" indent="-284163" algn="l">
              <a:buClr>
                <a:schemeClr val="accent1"/>
              </a:buClr>
              <a:buSzPct val="105000"/>
              <a:buFont typeface="+mj-lt"/>
              <a:buAutoNum type="arabicPeriod"/>
            </a:pPr>
            <a:r>
              <a:rPr lang="en-US" sz="2000" b="0" i="0" dirty="0">
                <a:solidFill>
                  <a:srgbClr val="161616"/>
                </a:solidFill>
                <a:effectLst/>
                <a:latin typeface="Segoe UI" panose="020B0502040204020203" pitchFamily="34" charset="0"/>
              </a:rPr>
              <a:t>The feature maps are flattened</a:t>
            </a:r>
          </a:p>
          <a:p>
            <a:pPr marL="284163" indent="-284163" algn="l">
              <a:buClr>
                <a:schemeClr val="accent1"/>
              </a:buClr>
              <a:buSzPct val="105000"/>
              <a:buFont typeface="+mj-lt"/>
              <a:buAutoNum type="arabicPeriod"/>
            </a:pPr>
            <a:r>
              <a:rPr lang="en-US" sz="2000" b="0" i="0" dirty="0">
                <a:solidFill>
                  <a:srgbClr val="161616"/>
                </a:solidFill>
                <a:effectLst/>
                <a:latin typeface="Segoe UI" panose="020B0502040204020203" pitchFamily="34" charset="0"/>
              </a:rPr>
              <a:t>The feature values are fed into a fully connected neural network</a:t>
            </a:r>
          </a:p>
          <a:p>
            <a:pPr marL="284163" indent="-284163" algn="l">
              <a:buClr>
                <a:schemeClr val="accent1"/>
              </a:buClr>
              <a:buSzPct val="105000"/>
              <a:buFont typeface="+mj-lt"/>
              <a:buAutoNum type="arabicPeriod"/>
            </a:pPr>
            <a:r>
              <a:rPr lang="en-US" sz="2000" b="0" i="0" dirty="0">
                <a:solidFill>
                  <a:srgbClr val="161616"/>
                </a:solidFill>
                <a:effectLst/>
                <a:latin typeface="Segoe UI" panose="020B0502040204020203" pitchFamily="34" charset="0"/>
              </a:rPr>
              <a:t>The output layer produces a probability value for each possible class label</a:t>
            </a:r>
          </a:p>
        </p:txBody>
      </p:sp>
      <p:sp>
        <p:nvSpPr>
          <p:cNvPr id="9" name="TextBox 8">
            <a:extLst>
              <a:ext uri="{FF2B5EF4-FFF2-40B4-BE49-F238E27FC236}">
                <a16:creationId xmlns:a16="http://schemas.microsoft.com/office/drawing/2014/main" id="{58DF5444-C873-6B2A-E460-CA635A42ED9D}"/>
              </a:ext>
            </a:extLst>
          </p:cNvPr>
          <p:cNvSpPr txBox="1"/>
          <p:nvPr/>
        </p:nvSpPr>
        <p:spPr>
          <a:xfrm>
            <a:off x="289509" y="5257121"/>
            <a:ext cx="11688792" cy="1015663"/>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161616"/>
                </a:solidFill>
                <a:latin typeface="Segoe UI" panose="020B0502040204020203" pitchFamily="34" charset="0"/>
              </a:rPr>
              <a:t>During training, t</a:t>
            </a:r>
            <a:r>
              <a:rPr lang="en-US" sz="2000" b="0" i="0" dirty="0">
                <a:solidFill>
                  <a:srgbClr val="161616"/>
                </a:solidFill>
                <a:effectLst/>
                <a:latin typeface="Segoe UI" panose="020B0502040204020203" pitchFamily="34" charset="0"/>
              </a:rPr>
              <a:t>he filter kernels start with random weights. These weights are iteratively adjusted to improve the accuracy of the predictions based on the known labels.</a:t>
            </a:r>
          </a:p>
          <a:p>
            <a:pPr marL="342900" indent="-342900">
              <a:buFont typeface="Arial" panose="020B0604020202020204" pitchFamily="34" charset="0"/>
              <a:buChar char="•"/>
            </a:pPr>
            <a:r>
              <a:rPr lang="en-US" sz="2000" dirty="0">
                <a:solidFill>
                  <a:srgbClr val="161616"/>
                </a:solidFill>
                <a:latin typeface="Segoe UI" panose="020B0502040204020203" pitchFamily="34" charset="0"/>
              </a:rPr>
              <a:t>The trained model uses learned weights to extract features from new images and predict their class.</a:t>
            </a:r>
            <a:endParaRPr lang="en-US" sz="1800" dirty="0"/>
          </a:p>
        </p:txBody>
      </p:sp>
    </p:spTree>
    <p:extLst>
      <p:ext uri="{BB962C8B-B14F-4D97-AF65-F5344CB8AC3E}">
        <p14:creationId xmlns:p14="http://schemas.microsoft.com/office/powerpoint/2010/main" val="1777444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1" y="585216"/>
            <a:ext cx="11011601" cy="492443"/>
          </a:xfrm>
        </p:spPr>
        <p:txBody>
          <a:bodyPr/>
          <a:lstStyle/>
          <a:p>
            <a:r>
              <a:rPr lang="en-US" dirty="0"/>
              <a:t>Multi-modal models</a:t>
            </a:r>
          </a:p>
        </p:txBody>
      </p:sp>
      <p:pic>
        <p:nvPicPr>
          <p:cNvPr id="8" name="Picture 7" descr="Diagram of multi-modal models including Computer Vision, Adaptive models, and foundational models of Language and Image">
            <a:extLst>
              <a:ext uri="{FF2B5EF4-FFF2-40B4-BE49-F238E27FC236}">
                <a16:creationId xmlns:a16="http://schemas.microsoft.com/office/drawing/2014/main" id="{0D466824-CB31-A9BB-7988-B67C1D6BD27D}"/>
              </a:ext>
            </a:extLst>
          </p:cNvPr>
          <p:cNvPicPr>
            <a:picLocks noChangeAspect="1"/>
          </p:cNvPicPr>
          <p:nvPr/>
        </p:nvPicPr>
        <p:blipFill>
          <a:blip r:embed="rId3"/>
          <a:stretch>
            <a:fillRect/>
          </a:stretch>
        </p:blipFill>
        <p:spPr>
          <a:xfrm>
            <a:off x="1929129" y="1353591"/>
            <a:ext cx="8329863" cy="2695945"/>
          </a:xfrm>
          <a:prstGeom prst="rect">
            <a:avLst/>
          </a:prstGeom>
        </p:spPr>
      </p:pic>
      <p:sp>
        <p:nvSpPr>
          <p:cNvPr id="3" name="TextBox 2">
            <a:extLst>
              <a:ext uri="{FF2B5EF4-FFF2-40B4-BE49-F238E27FC236}">
                <a16:creationId xmlns:a16="http://schemas.microsoft.com/office/drawing/2014/main" id="{57807D13-1148-4FC3-70F8-445693CF59C3}"/>
              </a:ext>
            </a:extLst>
          </p:cNvPr>
          <p:cNvSpPr txBox="1"/>
          <p:nvPr/>
        </p:nvSpPr>
        <p:spPr>
          <a:xfrm>
            <a:off x="418905" y="4325468"/>
            <a:ext cx="11688792"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161616"/>
                </a:solidFill>
                <a:latin typeface="Segoe UI" panose="020B0502040204020203" pitchFamily="34" charset="0"/>
              </a:rPr>
              <a:t>A newer approach to modeling involves combining language and vision models that encode image and text data</a:t>
            </a:r>
          </a:p>
          <a:p>
            <a:pPr marL="342900" indent="-342900">
              <a:buFont typeface="Arial" panose="020B0604020202020204" pitchFamily="34" charset="0"/>
              <a:buChar char="•"/>
            </a:pPr>
            <a:r>
              <a:rPr lang="en-US" sz="2000" dirty="0">
                <a:solidFill>
                  <a:srgbClr val="161616"/>
                </a:solidFill>
                <a:latin typeface="Segoe UI" panose="020B0502040204020203" pitchFamily="34" charset="0"/>
              </a:rPr>
              <a:t>The model encapsulates semantic relationships between features extracted from the images and text extracted from related captions.</a:t>
            </a:r>
          </a:p>
          <a:p>
            <a:pPr marL="342900" indent="-342900">
              <a:buFont typeface="Arial" panose="020B0604020202020204" pitchFamily="34" charset="0"/>
              <a:buChar char="•"/>
            </a:pPr>
            <a:r>
              <a:rPr lang="en-US" sz="2000" dirty="0">
                <a:solidFill>
                  <a:srgbClr val="161616"/>
                </a:solidFill>
                <a:latin typeface="Segoe UI" panose="020B0502040204020203" pitchFamily="34" charset="0"/>
              </a:rPr>
              <a:t>A multi-modal model can be used as a </a:t>
            </a:r>
            <a:r>
              <a:rPr lang="en-US" sz="2000" i="1" dirty="0">
                <a:solidFill>
                  <a:srgbClr val="161616"/>
                </a:solidFill>
                <a:latin typeface="Segoe UI" panose="020B0502040204020203" pitchFamily="34" charset="0"/>
              </a:rPr>
              <a:t>foundation</a:t>
            </a:r>
            <a:r>
              <a:rPr lang="en-US" sz="2000" dirty="0">
                <a:solidFill>
                  <a:srgbClr val="161616"/>
                </a:solidFill>
                <a:latin typeface="Segoe UI" panose="020B0502040204020203" pitchFamily="34" charset="0"/>
              </a:rPr>
              <a:t> model for more specialized </a:t>
            </a:r>
            <a:r>
              <a:rPr lang="en-US" sz="2000" i="1" dirty="0">
                <a:solidFill>
                  <a:srgbClr val="161616"/>
                </a:solidFill>
                <a:latin typeface="Segoe UI" panose="020B0502040204020203" pitchFamily="34" charset="0"/>
              </a:rPr>
              <a:t>adaptive</a:t>
            </a:r>
            <a:r>
              <a:rPr lang="en-US" sz="2000" dirty="0">
                <a:solidFill>
                  <a:srgbClr val="161616"/>
                </a:solidFill>
                <a:latin typeface="Segoe UI" panose="020B0502040204020203" pitchFamily="34" charset="0"/>
              </a:rPr>
              <a:t> models.</a:t>
            </a:r>
            <a:endParaRPr lang="en-US" sz="1800" dirty="0"/>
          </a:p>
        </p:txBody>
      </p:sp>
    </p:spTree>
    <p:extLst>
      <p:ext uri="{BB962C8B-B14F-4D97-AF65-F5344CB8AC3E}">
        <p14:creationId xmlns:p14="http://schemas.microsoft.com/office/powerpoint/2010/main" val="42659011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588261" y="585216"/>
            <a:ext cx="11114004" cy="492443"/>
          </a:xfrm>
        </p:spPr>
        <p:txBody>
          <a:bodyPr/>
          <a:lstStyle/>
          <a:p>
            <a:r>
              <a:rPr lang="en-US" dirty="0"/>
              <a:t>Computer vision services in Azure</a:t>
            </a:r>
          </a:p>
        </p:txBody>
      </p:sp>
      <p:graphicFrame>
        <p:nvGraphicFramePr>
          <p:cNvPr id="6" name="表格 4">
            <a:extLst>
              <a:ext uri="{FF2B5EF4-FFF2-40B4-BE49-F238E27FC236}">
                <a16:creationId xmlns:a16="http://schemas.microsoft.com/office/drawing/2014/main" id="{92766727-1E53-534C-40C2-BB3C45265897}"/>
              </a:ext>
            </a:extLst>
          </p:cNvPr>
          <p:cNvGraphicFramePr>
            <a:graphicFrameLocks noGrp="1"/>
          </p:cNvGraphicFramePr>
          <p:nvPr>
            <p:extLst>
              <p:ext uri="{D42A27DB-BD31-4B8C-83A1-F6EECF244321}">
                <p14:modId xmlns:p14="http://schemas.microsoft.com/office/powerpoint/2010/main" val="3942539225"/>
              </p:ext>
            </p:extLst>
          </p:nvPr>
        </p:nvGraphicFramePr>
        <p:xfrm>
          <a:off x="517921" y="1238397"/>
          <a:ext cx="7174143" cy="4044810"/>
        </p:xfrm>
        <a:graphic>
          <a:graphicData uri="http://schemas.openxmlformats.org/drawingml/2006/table">
            <a:tbl>
              <a:tblPr firstRow="1" bandRow="1">
                <a:solidFill>
                  <a:schemeClr val="accent1"/>
                </a:solidFill>
                <a:tableStyleId>{2D5ABB26-0587-4C30-8999-92F81FD0307C}</a:tableStyleId>
              </a:tblPr>
              <a:tblGrid>
                <a:gridCol w="3823070">
                  <a:extLst>
                    <a:ext uri="{9D8B030D-6E8A-4147-A177-3AD203B41FA5}">
                      <a16:colId xmlns:a16="http://schemas.microsoft.com/office/drawing/2014/main" val="3915118245"/>
                    </a:ext>
                  </a:extLst>
                </a:gridCol>
                <a:gridCol w="3351073">
                  <a:extLst>
                    <a:ext uri="{9D8B030D-6E8A-4147-A177-3AD203B41FA5}">
                      <a16:colId xmlns:a16="http://schemas.microsoft.com/office/drawing/2014/main" val="4292243207"/>
                    </a:ext>
                  </a:extLst>
                </a:gridCol>
              </a:tblGrid>
              <a:tr h="1514970">
                <a:tc>
                  <a:txBody>
                    <a:bodyPr/>
                    <a:lstStyle/>
                    <a:p>
                      <a:pPr marL="0" indent="0" algn="ctr">
                        <a:spcAft>
                          <a:spcPts val="600"/>
                        </a:spcAft>
                        <a:buFont typeface="Arial" panose="020B0604020202020204" pitchFamily="34" charset="0"/>
                        <a:buNone/>
                      </a:pPr>
                      <a:r>
                        <a:rPr lang="en-US" sz="1600" b="1" dirty="0">
                          <a:solidFill>
                            <a:schemeClr val="tx1"/>
                          </a:solidFill>
                        </a:rPr>
                        <a:t>Vision</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en-US" sz="1600" b="1" dirty="0">
                          <a:solidFill>
                            <a:schemeClr val="tx1"/>
                          </a:solidFill>
                        </a:rPr>
                        <a:t>Face</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0425941"/>
                  </a:ext>
                </a:extLst>
              </a:tr>
              <a:tr h="2165602">
                <a:tc>
                  <a:txBody>
                    <a:bodyPr/>
                    <a:lstStyle/>
                    <a:p>
                      <a:pPr marL="228600" indent="-228600">
                        <a:spcAft>
                          <a:spcPts val="600"/>
                        </a:spcAft>
                        <a:buFont typeface="Arial" panose="020B0604020202020204" pitchFamily="34" charset="0"/>
                        <a:buChar char="•"/>
                      </a:pPr>
                      <a:r>
                        <a:rPr lang="en-US" sz="1600" b="0" dirty="0">
                          <a:solidFill>
                            <a:schemeClr val="tx1"/>
                          </a:solidFill>
                        </a:rPr>
                        <a:t>Image Analysis: </a:t>
                      </a:r>
                    </a:p>
                    <a:p>
                      <a:pPr marL="694971" lvl="1" indent="-228600">
                        <a:spcAft>
                          <a:spcPts val="600"/>
                        </a:spcAft>
                        <a:buFont typeface="Arial" panose="020B0604020202020204" pitchFamily="34" charset="0"/>
                        <a:buChar char="•"/>
                      </a:pPr>
                      <a:r>
                        <a:rPr lang="en-US" sz="1600" b="0" dirty="0">
                          <a:solidFill>
                            <a:schemeClr val="tx1"/>
                          </a:solidFill>
                        </a:rPr>
                        <a:t>Image tagging, captions, model customization, and more.</a:t>
                      </a:r>
                    </a:p>
                    <a:p>
                      <a:pPr marL="228600" indent="-228600">
                        <a:spcAft>
                          <a:spcPts val="600"/>
                        </a:spcAft>
                        <a:buFont typeface="Arial" panose="020B0604020202020204" pitchFamily="34" charset="0"/>
                        <a:buChar char="•"/>
                      </a:pPr>
                      <a:r>
                        <a:rPr lang="en-US" sz="1600" b="0" dirty="0">
                          <a:solidFill>
                            <a:schemeClr val="tx1"/>
                          </a:solidFill>
                        </a:rPr>
                        <a:t>Optical Character Recognition (OCR)</a:t>
                      </a:r>
                    </a:p>
                    <a:p>
                      <a:pPr marL="228600" indent="-228600">
                        <a:spcAft>
                          <a:spcPts val="600"/>
                        </a:spcAft>
                        <a:buFont typeface="Arial" panose="020B0604020202020204" pitchFamily="34" charset="0"/>
                        <a:buChar char="•"/>
                      </a:pPr>
                      <a:r>
                        <a:rPr lang="en-US" sz="1600" b="0" dirty="0">
                          <a:solidFill>
                            <a:schemeClr val="tx1"/>
                          </a:solidFill>
                        </a:rPr>
                        <a:t>Spatial analysis </a:t>
                      </a:r>
                    </a:p>
                    <a:p>
                      <a:pPr marL="228600" indent="-228600">
                        <a:spcAft>
                          <a:spcPts val="600"/>
                        </a:spcAft>
                        <a:buFont typeface="Arial" panose="020B0604020202020204" pitchFamily="34" charset="0"/>
                        <a:buChar char="•"/>
                      </a:pPr>
                      <a:endParaRPr lang="en-US" sz="1600" b="0" dirty="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Face detection</a:t>
                      </a:r>
                    </a:p>
                    <a:p>
                      <a:pPr marL="228600" indent="-228600" algn="l" defTabSz="932742" rtl="0" eaLnBrk="1" latinLnBrk="0" hangingPunct="1">
                        <a:spcAft>
                          <a:spcPts val="600"/>
                        </a:spcAft>
                        <a:buFont typeface="Arial" panose="020B0604020202020204" pitchFamily="34" charset="0"/>
                        <a:buChar char="•"/>
                      </a:pPr>
                      <a:r>
                        <a:rPr lang="en-US" sz="1600" b="0" kern="1200" dirty="0">
                          <a:solidFill>
                            <a:schemeClr val="tx1"/>
                          </a:solidFill>
                          <a:latin typeface="+mn-lt"/>
                          <a:ea typeface="+mn-ea"/>
                          <a:cs typeface="+mn-cs"/>
                        </a:rPr>
                        <a:t>Face recognition</a:t>
                      </a:r>
                      <a:endParaRPr lang="en-US" sz="1600" b="0" dirty="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544364"/>
                  </a:ext>
                </a:extLst>
              </a:tr>
            </a:tbl>
          </a:graphicData>
        </a:graphic>
      </p:graphicFrame>
      <p:pic>
        <p:nvPicPr>
          <p:cNvPr id="5" name="Picture 4" descr="Icon for AI Vision">
            <a:extLst>
              <a:ext uri="{FF2B5EF4-FFF2-40B4-BE49-F238E27FC236}">
                <a16:creationId xmlns:a16="http://schemas.microsoft.com/office/drawing/2014/main" id="{F87E0924-33F3-4502-FB46-EC9BD6DC1B9B}"/>
              </a:ext>
            </a:extLst>
          </p:cNvPr>
          <p:cNvPicPr>
            <a:picLocks noChangeAspect="1"/>
          </p:cNvPicPr>
          <p:nvPr/>
        </p:nvPicPr>
        <p:blipFill>
          <a:blip r:embed="rId3"/>
          <a:stretch>
            <a:fillRect/>
          </a:stretch>
        </p:blipFill>
        <p:spPr>
          <a:xfrm>
            <a:off x="1996755" y="1574793"/>
            <a:ext cx="769892" cy="818619"/>
          </a:xfrm>
          <a:prstGeom prst="rect">
            <a:avLst/>
          </a:prstGeom>
        </p:spPr>
      </p:pic>
      <p:pic>
        <p:nvPicPr>
          <p:cNvPr id="10" name="Picture 9" descr="Icon for Azure AI Face service">
            <a:extLst>
              <a:ext uri="{FF2B5EF4-FFF2-40B4-BE49-F238E27FC236}">
                <a16:creationId xmlns:a16="http://schemas.microsoft.com/office/drawing/2014/main" id="{9B3BF17A-57EE-EA59-56FC-9C927D9D0427}"/>
              </a:ext>
            </a:extLst>
          </p:cNvPr>
          <p:cNvPicPr>
            <a:picLocks noChangeAspect="1"/>
          </p:cNvPicPr>
          <p:nvPr/>
        </p:nvPicPr>
        <p:blipFill>
          <a:blip r:embed="rId4"/>
          <a:stretch>
            <a:fillRect/>
          </a:stretch>
        </p:blipFill>
        <p:spPr>
          <a:xfrm>
            <a:off x="5625085" y="1673513"/>
            <a:ext cx="769892" cy="719899"/>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4971197" cy="1107996"/>
          </a:xfrm>
        </p:spPr>
        <p:txBody>
          <a:bodyPr/>
          <a:lstStyle/>
          <a:p>
            <a:r>
              <a:rPr lang="en-US" sz="3600" dirty="0"/>
              <a:t>Computer Vision Capabilities in Azure</a:t>
            </a:r>
          </a:p>
        </p:txBody>
      </p:sp>
    </p:spTree>
    <p:extLst>
      <p:ext uri="{BB962C8B-B14F-4D97-AF65-F5344CB8AC3E}">
        <p14:creationId xmlns:p14="http://schemas.microsoft.com/office/powerpoint/2010/main" val="290237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2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3.xml><?xml version="1.0" encoding="utf-8"?>
<a:theme xmlns:a="http://schemas.openxmlformats.org/drawingml/2006/main" name="FY23 MVTD PPT_Template_Final_DarkMode">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3 MVTD PPT_Template_Final_DarkMode" id="{D24C0400-803E-47F8-9BFF-459398DE6AC6}" vid="{F30268CF-8021-4EFB-B4BA-9794A2EBE92E}"/>
    </a:ext>
  </a:extLst>
</a:theme>
</file>

<file path=ppt/theme/theme4.xml><?xml version="1.0" encoding="utf-8"?>
<a:theme xmlns:a="http://schemas.openxmlformats.org/drawingml/2006/main" name="3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CE2E32C-D2C2-43FF-9774-086B908CB4E0}">
  <ds:schemaRefs>
    <ds:schemaRef ds:uri="http://schemas.microsoft.com/sharepoint/v3/contenttype/forms"/>
  </ds:schemaRefs>
</ds:datastoreItem>
</file>

<file path=customXml/itemProps2.xml><?xml version="1.0" encoding="utf-8"?>
<ds:datastoreItem xmlns:ds="http://schemas.openxmlformats.org/officeDocument/2006/customXml" ds:itemID="{8BAF2F1F-A652-4109-90D1-4D0EAF601B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AC8128-6806-4E70-ABDF-CA7DA257B415}">
  <ds:schemaRefs>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92a942ff-a7ab-46b5-9ede-efd58ff8e61c"/>
    <ds:schemaRef ds:uri="http://purl.org/dc/dcmitype/"/>
    <ds:schemaRef ds:uri="http://schemas.openxmlformats.org/package/2006/metadata/core-properties"/>
    <ds:schemaRef ds:uri="http://purl.org/dc/elements/1.1/"/>
    <ds:schemaRef ds:uri="a51c428d-9d60-41bd-8e8b-21795199cb1f"/>
    <ds:schemaRef ds:uri="http://schemas.microsoft.com/sharepoint/v3"/>
    <ds:schemaRef ds:uri="http://purl.org/dc/terms/"/>
  </ds:schemaRefs>
</ds:datastoreItem>
</file>

<file path=docMetadata/LabelInfo.xml><?xml version="1.0" encoding="utf-8"?>
<clbl:labelList xmlns:clbl="http://schemas.microsoft.com/office/2020/mipLabelMetadata">
  <clbl:label id="{1a19d03a-48bc-4359-8038-5b5f6d5847c3}"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2644</Words>
  <Application>Microsoft Macintosh PowerPoint</Application>
  <PresentationFormat>Widescreen</PresentationFormat>
  <Paragraphs>334</Paragraphs>
  <Slides>19</Slides>
  <Notes>19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19</vt:i4>
      </vt:variant>
    </vt:vector>
  </HeadingPairs>
  <TitlesOfParts>
    <vt:vector size="31" baseType="lpstr">
      <vt:lpstr>Arial</vt:lpstr>
      <vt:lpstr>Calibri</vt:lpstr>
      <vt:lpstr>Consolas</vt:lpstr>
      <vt:lpstr>Segoe UI</vt:lpstr>
      <vt:lpstr>Segoe UI Black</vt:lpstr>
      <vt:lpstr>Segoe UI Light</vt:lpstr>
      <vt:lpstr>Segoe UI Semibold</vt:lpstr>
      <vt:lpstr>Wingdings</vt:lpstr>
      <vt:lpstr>2_LIGHT MODE</vt:lpstr>
      <vt:lpstr>2_LIGHT_ILT_Official</vt:lpstr>
      <vt:lpstr>FY23 MVTD PPT_Template_Final_DarkMode</vt:lpstr>
      <vt:lpstr>3_LIGHT_ILT_Official</vt:lpstr>
      <vt:lpstr>Microsoft Azure AI Fundamentals:  Computer Vision</vt:lpstr>
      <vt:lpstr>Agenda</vt:lpstr>
      <vt:lpstr>Learning Objectives</vt:lpstr>
      <vt:lpstr>Computer Vision Concepts</vt:lpstr>
      <vt:lpstr>Images and image processing</vt:lpstr>
      <vt:lpstr>Convolutional Neural Networks</vt:lpstr>
      <vt:lpstr>Multi-modal models</vt:lpstr>
      <vt:lpstr>Computer vision services in Azure</vt:lpstr>
      <vt:lpstr>Computer Vision Capabilities in Azure</vt:lpstr>
      <vt:lpstr>Image analysis 4.0 with the AI Vision Service</vt:lpstr>
      <vt:lpstr>Detecting faces with the Face Service</vt:lpstr>
      <vt:lpstr>Demo: Detect faces in Vision Studio</vt:lpstr>
      <vt:lpstr>Reading text with Optical Character Recognition (OCR)</vt:lpstr>
      <vt:lpstr>Demo: Read text in Vision Studio</vt:lpstr>
      <vt:lpstr>Exercise: Analyze images in Vision Studio</vt:lpstr>
      <vt:lpstr>Knowledge check</vt:lpstr>
      <vt:lpstr>Summary</vt:lpstr>
      <vt:lpstr>References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Computer Vision</dc:title>
  <dc:creator/>
  <cp:lastModifiedBy/>
  <cp:revision>4</cp:revision>
  <dcterms:created xsi:type="dcterms:W3CDTF">2023-09-01T07:12:41Z</dcterms:created>
  <dcterms:modified xsi:type="dcterms:W3CDTF">2025-01-17T19:16:50Z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0x01010070AB3889E58DB141A6E1281B02136174</vt:lpwstr>
  </property>
  <property fmtid="{D5CDD505-2E9C-101B-9397-08002B2CF9AE}" pid="4" name="ItemRetentionFormula">
    <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Enabled">
    <vt:lpwstr>True</vt:lpwstr>
  </property>
  <property fmtid="{D5CDD505-2E9C-101B-9397-08002B2CF9AE}" pid="7" name="MediaServiceImageTags">
    <vt:lpwstr/>
  </property>
  <property fmtid="{D5CDD505-2E9C-101B-9397-08002B2CF9AE}" pid="8" name="MSIP_Label_f42aa342-8706-4288-bd11-ebb85995028c_SetDate">
    <vt:lpwstr>2018-12-16T17:59:52.0180957Z</vt:lpwstr>
  </property>
  <property fmtid="{D5CDD505-2E9C-101B-9397-08002B2CF9AE}" pid="9" name="MSIP_Label_f42aa342-8706-4288-bd11-ebb85995028c_Name">
    <vt:lpwstr>General</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Extended_MSFT_Method">
    <vt:lpwstr>Automatic</vt:lpwstr>
  </property>
  <property fmtid="{D5CDD505-2E9C-101B-9397-08002B2CF9AE}" pid="12" name="MSIP_Label_f42aa342-8706-4288-bd11-ebb85995028c_Owner">
    <vt:lpwstr>v-tamat@microsoft.com</vt:lpwstr>
  </property>
  <property fmtid="{D5CDD505-2E9C-101B-9397-08002B2CF9AE}" pid="13" name="Sensitivity">
    <vt:lpwstr>General</vt:lpwstr>
  </property>
  <property fmtid="{D5CDD505-2E9C-101B-9397-08002B2CF9AE}" pid="14" name="ClassificationContentMarkingFooterLocations">
    <vt:lpwstr>2_LIGHT MODE:5\2_LIGHT_ILT_Official:257\FY23 MVTD PPT_Template_Final_DarkMode:169\3_LIGHT_ILT_Official:255</vt:lpwstr>
  </property>
  <property fmtid="{D5CDD505-2E9C-101B-9397-08002B2CF9AE}" pid="15" name="ClassificationContentMarkingFooterText">
    <vt:lpwstr>Classified as Microsoft Confidential</vt:lpwstr>
  </property>
</Properties>
</file>